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256" r:id="rId2"/>
    <p:sldId id="257" r:id="rId3"/>
    <p:sldId id="270" r:id="rId4"/>
    <p:sldId id="271" r:id="rId5"/>
    <p:sldId id="260" r:id="rId6"/>
    <p:sldId id="261" r:id="rId7"/>
    <p:sldId id="262" r:id="rId8"/>
    <p:sldId id="263" r:id="rId9"/>
    <p:sldId id="264" r:id="rId10"/>
    <p:sldId id="266" r:id="rId11"/>
    <p:sldId id="265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5" autoAdjust="0"/>
    <p:restoredTop sz="94660"/>
  </p:normalViewPr>
  <p:slideViewPr>
    <p:cSldViewPr>
      <p:cViewPr>
        <p:scale>
          <a:sx n="80" d="100"/>
          <a:sy n="80" d="100"/>
        </p:scale>
        <p:origin x="-1176" y="-15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7" d="100"/>
          <a:sy n="57" d="100"/>
        </p:scale>
        <p:origin x="954" y="72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DC9ED6B-F0D2-4BAB-9BD9-76AA36834B8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02EB70-51EB-48AA-9501-B5D8AD54FF56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46545283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DE9412-1BF2-4CBE-8EDA-B1BD86245269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MY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79B4F7-273C-4260-92EB-E94FB3F5FB73}" type="slidenum">
              <a:rPr lang="en-MY" smtClean="0"/>
              <a:t>‹#›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466392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B4F7-273C-4260-92EB-E94FB3F5FB73}" type="slidenum">
              <a:rPr lang="en-MY" smtClean="0"/>
              <a:t>1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31463190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B4F7-273C-4260-92EB-E94FB3F5FB73}" type="slidenum">
              <a:rPr lang="en-MY" smtClean="0"/>
              <a:t>5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8348806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B4F7-273C-4260-92EB-E94FB3F5FB73}" type="slidenum">
              <a:rPr lang="en-MY" smtClean="0"/>
              <a:t>6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10576748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B4F7-273C-4260-92EB-E94FB3F5FB73}" type="slidenum">
              <a:rPr lang="en-MY" smtClean="0"/>
              <a:t>7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6624246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B4F7-273C-4260-92EB-E94FB3F5FB73}" type="slidenum">
              <a:rPr lang="en-MY" smtClean="0"/>
              <a:t>8</a:t>
            </a:fld>
            <a:endParaRPr lang="en-MY"/>
          </a:p>
        </p:txBody>
      </p:sp>
    </p:spTree>
    <p:extLst>
      <p:ext uri="{BB962C8B-B14F-4D97-AF65-F5344CB8AC3E}">
        <p14:creationId xmlns:p14="http://schemas.microsoft.com/office/powerpoint/2010/main" val="9636964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MY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79B4F7-273C-4260-92EB-E94FB3F5FB73}" type="slidenum">
              <a:rPr lang="en-MY" smtClean="0"/>
              <a:t>9</a:t>
            </a:fld>
            <a:endParaRPr lang="en-MY"/>
          </a:p>
        </p:txBody>
      </p:sp>
      <p:pic>
        <p:nvPicPr>
          <p:cNvPr id="5" name="Picture 4"/>
          <p:cNvPicPr/>
          <p:nvPr/>
        </p:nvPicPr>
        <p:blipFill>
          <a:blip r:embed="rId3"/>
          <a:stretch>
            <a:fillRect/>
          </a:stretch>
        </p:blipFill>
        <p:spPr>
          <a:xfrm>
            <a:off x="1124744" y="4716016"/>
            <a:ext cx="4800533" cy="360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9798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fld id="{EEC6FD91-5F82-4B38-96E9-5197438A6DD9}" type="slidenum">
              <a:rPr lang="en-MY" smtClean="0"/>
              <a:pPr/>
              <a:t>‹#›</a:t>
            </a:fld>
            <a:endParaRPr lang="en-MY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C6FD91-5F82-4B38-96E9-5197438A6DD9}" type="slidenum">
              <a:rPr lang="en-MY" smtClean="0"/>
              <a:t>‹#›</a:t>
            </a:fld>
            <a:endParaRPr lang="en-MY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1BD23760-E572-4732-8B5A-6F228C1FECE3}" type="datetimeFigureOut">
              <a:rPr lang="en-MY" smtClean="0"/>
              <a:t>1/10/2018</a:t>
            </a:fld>
            <a:endParaRPr lang="en-MY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MY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EC6FD91-5F82-4B38-96E9-5197438A6DD9}" type="slidenum">
              <a:rPr lang="en-MY" smtClean="0"/>
              <a:pPr/>
              <a:t>‹#›</a:t>
            </a:fld>
            <a:endParaRPr lang="en-MY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1.wdp"/><Relationship Id="rId3" Type="http://schemas.openxmlformats.org/officeDocument/2006/relationships/image" Target="../media/image1.jp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microsoft.com/office/2007/relationships/hdphoto" Target="../media/hdphoto2.wdp"/><Relationship Id="rId5" Type="http://schemas.openxmlformats.org/officeDocument/2006/relationships/image" Target="../media/image3.png"/><Relationship Id="rId10" Type="http://schemas.openxmlformats.org/officeDocument/2006/relationships/image" Target="../media/image7.png"/><Relationship Id="rId4" Type="http://schemas.openxmlformats.org/officeDocument/2006/relationships/image" Target="../media/image2.png"/><Relationship Id="rId9" Type="http://schemas.openxmlformats.org/officeDocument/2006/relationships/image" Target="../media/image6.gi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openxmlformats.org/officeDocument/2006/relationships/image" Target="../media/image6.gif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12.jpeg"/><Relationship Id="rId7" Type="http://schemas.microsoft.com/office/2007/relationships/hdphoto" Target="../media/hdphoto4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png"/><Relationship Id="rId5" Type="http://schemas.openxmlformats.org/officeDocument/2006/relationships/image" Target="../media/image6.gif"/><Relationship Id="rId4" Type="http://schemas.openxmlformats.org/officeDocument/2006/relationships/image" Target="../media/image13.jpe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JIK%20IPKKM%20MAC%202018%20PROGRAM%201%20HINGGA%203.xlsx" TargetMode="External"/><Relationship Id="rId7" Type="http://schemas.openxmlformats.org/officeDocument/2006/relationships/hyperlink" Target="Pek%20Perkh%20Bil%206%20Thn%202010%20PENTAPAN%20KETUA%20PERKHIDMATAN.pdf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KLASIFIKASI_PERKHIDMATAN_PENTADBIRANDANSOKONGAN_N.pdf" TargetMode="External"/><Relationship Id="rId5" Type="http://schemas.openxmlformats.org/officeDocument/2006/relationships/hyperlink" Target="Carta%20Organisasi%20BPK_1742018.pdf" TargetMode="External"/><Relationship Id="rId4" Type="http://schemas.openxmlformats.org/officeDocument/2006/relationships/hyperlink" Target="5%20Stream%20(14%20Bidang%20Baharu%20PTD).pdf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Relationship Id="rId6" Type="http://schemas.microsoft.com/office/2007/relationships/hdphoto" Target="../media/hdphoto2.wdp"/><Relationship Id="rId5" Type="http://schemas.openxmlformats.org/officeDocument/2006/relationships/image" Target="../media/image7.png"/><Relationship Id="rId4" Type="http://schemas.openxmlformats.org/officeDocument/2006/relationships/image" Target="../media/image6.gi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Relationship Id="rId4" Type="http://schemas.microsoft.com/office/2007/relationships/hdphoto" Target="../media/hdphoto4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21750" y="0"/>
            <a:ext cx="9165749" cy="3068955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6115" y="3501008"/>
            <a:ext cx="7772400" cy="1470025"/>
          </a:xfrm>
        </p:spPr>
        <p:txBody>
          <a:bodyPr>
            <a:noAutofit/>
          </a:bodyPr>
          <a:lstStyle/>
          <a:p>
            <a:pPr marL="182880" indent="0" algn="ctr">
              <a:buNone/>
            </a:pPr>
            <a:r>
              <a:rPr lang="en-US" sz="4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PELAKSANAAN </a:t>
            </a:r>
            <a:br>
              <a:rPr lang="en-US" sz="4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en-US" sz="4400" b="1" i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JOB DESCRIPTION-JD </a:t>
            </a:r>
            <a:endParaRPr lang="en-MY" sz="4400" b="1" i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1717" y="1916832"/>
            <a:ext cx="1440000" cy="13479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0715" y="1916832"/>
            <a:ext cx="1440000" cy="13479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283" y="1916832"/>
            <a:ext cx="1440000" cy="134794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8" name="Flowchart: Punched Tape 7"/>
          <p:cNvSpPr/>
          <p:nvPr/>
        </p:nvSpPr>
        <p:spPr>
          <a:xfrm>
            <a:off x="9827" y="5301208"/>
            <a:ext cx="8784976" cy="1484784"/>
          </a:xfrm>
          <a:prstGeom prst="flowChartPunchedTape">
            <a:avLst/>
          </a:prstGeom>
          <a:gradFill flip="none" rotWithShape="1">
            <a:gsLst>
              <a:gs pos="15000">
                <a:schemeClr val="accent1"/>
              </a:gs>
              <a:gs pos="0">
                <a:schemeClr val="bg2">
                  <a:lumMod val="50000"/>
                </a:scheme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latin typeface="Arial" pitchFamily="34" charset="0"/>
                <a:cs typeface="Arial" pitchFamily="34" charset="0"/>
              </a:rPr>
              <a:t>Bahagian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Pembangunan </a:t>
            </a:r>
            <a:r>
              <a:rPr lang="en-US" b="1" dirty="0" err="1" smtClean="0">
                <a:latin typeface="Arial" pitchFamily="34" charset="0"/>
                <a:cs typeface="Arial" pitchFamily="34" charset="0"/>
              </a:rPr>
              <a:t>Kompetensi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KKM</a:t>
            </a:r>
            <a:endParaRPr lang="en-MY" b="1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100000" l="1000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1571" y="3429000"/>
            <a:ext cx="4581827" cy="3429000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3763522" y="4894448"/>
            <a:ext cx="1616956" cy="720258"/>
            <a:chOff x="3870715" y="4894448"/>
            <a:chExt cx="1616956" cy="720258"/>
          </a:xfrm>
        </p:grpSpPr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70715" y="4941168"/>
              <a:ext cx="800017" cy="626997"/>
            </a:xfrm>
            <a:prstGeom prst="rect">
              <a:avLst/>
            </a:prstGeom>
          </p:spPr>
        </p:pic>
        <p:pic>
          <p:nvPicPr>
            <p:cNvPr id="7170" name="Picture 2" descr="E:\JD\Taklimat JD di IPKKM MOE\logo_baru_kkm.jpg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backgroundRemoval t="0" b="100000" l="0" r="100000">
                          <a14:foregroundMark x1="23066" y1="18074" x2="23066" y2="18074"/>
                          <a14:foregroundMark x1="19270" y1="21630" x2="18394" y2="22519"/>
                          <a14:foregroundMark x1="16350" y1="24000" x2="15474" y2="24889"/>
                          <a14:foregroundMark x1="14307" y1="26667" x2="12847" y2="29037"/>
                          <a14:foregroundMark x1="12263" y1="30519" x2="11679" y2="33481"/>
                          <a14:foregroundMark x1="10803" y1="40000" x2="10511" y2="42963"/>
                          <a14:foregroundMark x1="10803" y1="54074" x2="11679" y2="56444"/>
                          <a14:foregroundMark x1="13431" y1="67704" x2="13431" y2="69481"/>
                          <a14:foregroundMark x1="13431" y1="74222" x2="14015" y2="76000"/>
                          <a14:foregroundMark x1="14891" y1="76889" x2="15766" y2="77778"/>
                          <a14:foregroundMark x1="21022" y1="82519" x2="23066" y2="84296"/>
                          <a14:foregroundMark x1="24818" y1="84889" x2="29197" y2="86963"/>
                          <a14:foregroundMark x1="32409" y1="87556" x2="36642" y2="88889"/>
                          <a14:foregroundMark x1="37810" y1="89481" x2="42774" y2="91556"/>
                          <a14:foregroundMark x1="45401" y1="92148" x2="49781" y2="93333"/>
                          <a14:foregroundMark x1="53577" y1="93630" x2="59124" y2="94222"/>
                          <a14:foregroundMark x1="64088" y1="93926" x2="67591" y2="92741"/>
                          <a14:foregroundMark x1="80876" y1="84889" x2="81168" y2="83407"/>
                          <a14:foregroundMark x1="83796" y1="80444" x2="84964" y2="78667"/>
                          <a14:foregroundMark x1="86715" y1="76593" x2="88759" y2="72148"/>
                          <a14:foregroundMark x1="89635" y1="68593" x2="90511" y2="65630"/>
                          <a14:foregroundMark x1="91095" y1="62667" x2="91387" y2="59111"/>
                          <a14:foregroundMark x1="91971" y1="56444" x2="91971" y2="54370"/>
                          <a14:foregroundMark x1="92263" y1="51852" x2="92847" y2="46519"/>
                          <a14:foregroundMark x1="92847" y1="42667" x2="92263" y2="41185"/>
                          <a14:foregroundMark x1="90803" y1="38519" x2="89343" y2="35259"/>
                          <a14:foregroundMark x1="88175" y1="33185" x2="86423" y2="31407"/>
                          <a14:foregroundMark x1="84964" y1="29630" x2="82628" y2="27556"/>
                          <a14:foregroundMark x1="80584" y1="24889" x2="78832" y2="23704"/>
                          <a14:foregroundMark x1="75912" y1="22222" x2="73285" y2="20741"/>
                          <a14:foregroundMark x1="70073" y1="18074" x2="66131" y2="15556"/>
                          <a14:foregroundMark x1="62044" y1="13185" x2="58540" y2="12000"/>
                          <a14:foregroundMark x1="54745" y1="11111" x2="51825" y2="11111"/>
                          <a14:foregroundMark x1="48905" y1="11111" x2="44526" y2="11704"/>
                          <a14:foregroundMark x1="40146" y1="11407" x2="37518" y2="12000"/>
                          <a14:foregroundMark x1="35766" y1="12296" x2="35766" y2="12296"/>
                          <a14:foregroundMark x1="40438" y1="9333" x2="41898" y2="9037"/>
                          <a14:foregroundMark x1="37226" y1="9926" x2="34745" y2="11704"/>
                          <a14:foregroundMark x1="32993" y1="12593" x2="29489" y2="15259"/>
                          <a14:foregroundMark x1="28321" y1="15556" x2="28321" y2="15556"/>
                          <a14:foregroundMark x1="27737" y1="15259" x2="27737" y2="15259"/>
                          <a14:foregroundMark x1="27737" y1="14074" x2="27737" y2="14074"/>
                          <a14:foregroundMark x1="27737" y1="13778" x2="27737" y2="13778"/>
                          <a14:foregroundMark x1="31533" y1="9333" x2="31533" y2="9333"/>
                          <a14:foregroundMark x1="34453" y1="6667" x2="36350" y2="6074"/>
                          <a14:foregroundMark x1="41022" y1="5481" x2="47445" y2="5481"/>
                          <a14:foregroundMark x1="50365" y1="5481" x2="52409" y2="5481"/>
                          <a14:foregroundMark x1="55036" y1="5481" x2="60000" y2="6667"/>
                          <a14:foregroundMark x1="61752" y1="7259" x2="65839" y2="9037"/>
                          <a14:foregroundMark x1="68175" y1="9630" x2="70365" y2="11111"/>
                          <a14:foregroundMark x1="71825" y1="11704" x2="75036" y2="13481"/>
                          <a14:foregroundMark x1="76496" y1="13778" x2="80000" y2="16741"/>
                          <a14:foregroundMark x1="80584" y1="17037" x2="82044" y2="19259"/>
                          <a14:foregroundMark x1="83504" y1="20444" x2="85839" y2="23111"/>
                          <a14:foregroundMark x1="87299" y1="24889" x2="89635" y2="28741"/>
                          <a14:foregroundMark x1="90511" y1="30519" x2="92555" y2="33481"/>
                          <a14:foregroundMark x1="93139" y1="34667" x2="94015" y2="37037"/>
                          <a14:foregroundMark x1="94891" y1="38815" x2="95182" y2="41778"/>
                          <a14:foregroundMark x1="95182" y1="44148" x2="95182" y2="47407"/>
                          <a14:foregroundMark x1="94307" y1="49481" x2="91679" y2="52889"/>
                          <a14:foregroundMark x1="89051" y1="55259" x2="86423" y2="57926"/>
                          <a14:foregroundMark x1="84672" y1="58815" x2="84672" y2="58815"/>
                          <a14:foregroundMark x1="83796" y1="60593" x2="80876" y2="63556"/>
                          <a14:foregroundMark x1="79124" y1="64741" x2="76788" y2="67704"/>
                          <a14:foregroundMark x1="75036" y1="69778" x2="72117" y2="72741"/>
                          <a14:foregroundMark x1="70949" y1="73630" x2="68759" y2="76000"/>
                          <a14:foregroundMark x1="58832" y1="83407" x2="53577" y2="84889"/>
                          <a14:foregroundMark x1="49489" y1="85481" x2="43942" y2="85481"/>
                          <a14:foregroundMark x1="38686" y1="83407" x2="36058" y2="82815"/>
                          <a14:foregroundMark x1="30949" y1="78370" x2="26861" y2="72741"/>
                          <a14:foregroundMark x1="24526" y1="70370" x2="22482" y2="68000"/>
                          <a14:foregroundMark x1="20438" y1="63852" x2="18978" y2="59704"/>
                          <a14:foregroundMark x1="17518" y1="53481" x2="17518" y2="47111"/>
                          <a14:foregroundMark x1="17518" y1="43852" x2="18102" y2="40296"/>
                          <a14:foregroundMark x1="18978" y1="36444" x2="21022" y2="33778"/>
                          <a14:foregroundMark x1="21606" y1="32889" x2="23066" y2="31407"/>
                          <a14:foregroundMark x1="24526" y1="29630" x2="26861" y2="27259"/>
                          <a14:foregroundMark x1="28613" y1="25778" x2="32701" y2="23704"/>
                          <a14:foregroundMark x1="33577" y1="23407" x2="34745" y2="23407"/>
                          <a14:foregroundMark x1="36934" y1="23407" x2="38978" y2="23704"/>
                          <a14:foregroundMark x1="41022" y1="23704" x2="45693" y2="24296"/>
                          <a14:foregroundMark x1="47153" y1="25185" x2="48029" y2="26074"/>
                          <a14:foregroundMark x1="49781" y1="26370" x2="62336" y2="26667"/>
                          <a14:foregroundMark x1="66423" y1="26963" x2="66423" y2="26963"/>
                          <a14:foregroundMark x1="63212" y1="23704" x2="55620" y2="21037"/>
                          <a14:foregroundMark x1="51825" y1="19259" x2="51825" y2="19259"/>
                          <a14:foregroundMark x1="50073" y1="17333" x2="44234" y2="15556"/>
                          <a14:foregroundMark x1="41898" y1="14963" x2="40146" y2="15556"/>
                          <a14:foregroundMark x1="36058" y1="13778" x2="34161" y2="13185"/>
                          <a14:foregroundMark x1="21898" y1="15259" x2="20438" y2="16148"/>
                          <a14:foregroundMark x1="17810" y1="16741" x2="16350" y2="18074"/>
                          <a14:foregroundMark x1="14307" y1="19259" x2="12263" y2="21037"/>
                          <a14:foregroundMark x1="10803" y1="22222" x2="9343" y2="24296"/>
                          <a14:foregroundMark x1="8759" y1="30815" x2="7591" y2="33481"/>
                          <a14:foregroundMark x1="6715" y1="34963" x2="5547" y2="37926"/>
                          <a14:foregroundMark x1="4964" y1="39111" x2="4088" y2="42370"/>
                          <a14:foregroundMark x1="4088" y1="43852" x2="3796" y2="46222"/>
                          <a14:foregroundMark x1="3796" y1="48296" x2="3796" y2="50963"/>
                          <a14:foregroundMark x1="3796" y1="52444" x2="3796" y2="55556"/>
                          <a14:foregroundMark x1="4380" y1="57037" x2="4672" y2="59704"/>
                          <a14:foregroundMark x1="5255" y1="60889" x2="5547" y2="62963"/>
                          <a14:foregroundMark x1="6131" y1="64444" x2="6715" y2="66815"/>
                          <a14:foregroundMark x1="7591" y1="67704" x2="8759" y2="69481"/>
                          <a14:foregroundMark x1="9635" y1="70074" x2="10803" y2="71852"/>
                          <a14:foregroundMark x1="11971" y1="73333" x2="13431" y2="75407"/>
                          <a14:foregroundMark x1="16642" y1="79556" x2="17810" y2="81037"/>
                          <a14:foregroundMark x1="23358" y1="85481" x2="25109" y2="86667"/>
                          <a14:foregroundMark x1="26277" y1="86963" x2="28321" y2="88000"/>
                          <a14:foregroundMark x1="29781" y1="88000" x2="33577" y2="89778"/>
                          <a14:foregroundMark x1="42482" y1="92741" x2="45693" y2="93926"/>
                          <a14:foregroundMark x1="47153" y1="94222" x2="49781" y2="94815"/>
                          <a14:foregroundMark x1="55620" y1="95111" x2="57956" y2="95111"/>
                          <a14:foregroundMark x1="76204" y1="89481" x2="76204" y2="89481"/>
                          <a14:foregroundMark x1="77372" y1="88000" x2="77372" y2="88000"/>
                          <a14:foregroundMark x1="93431" y1="68296" x2="94015" y2="67111"/>
                          <a14:foregroundMark x1="97518" y1="59704" x2="97518" y2="59704"/>
                          <a14:foregroundMark x1="96058" y1="54667" x2="96350" y2="53481"/>
                          <a14:foregroundMark x1="96934" y1="50667" x2="96934" y2="48593"/>
                          <a14:foregroundMark x1="96934" y1="45926" x2="96350" y2="43556"/>
                          <a14:foregroundMark x1="85547" y1="33481" x2="84380" y2="33481"/>
                          <a14:foregroundMark x1="75328" y1="30815" x2="73869" y2="29630"/>
                          <a14:foregroundMark x1="71533" y1="26963" x2="67883" y2="24889"/>
                          <a14:foregroundMark x1="62336" y1="21926" x2="60292" y2="20148"/>
                          <a14:foregroundMark x1="57956" y1="15852" x2="57080" y2="15556"/>
                          <a14:foregroundMark x1="45985" y1="20741" x2="41606" y2="21333"/>
                          <a14:foregroundMark x1="38978" y1="21333" x2="36058" y2="21333"/>
                          <a14:foregroundMark x1="34453" y1="21333" x2="33285" y2="21630"/>
                          <a14:foregroundMark x1="31533" y1="21630" x2="29197" y2="23704"/>
                          <a14:foregroundMark x1="27445" y1="24296" x2="26569" y2="24889"/>
                          <a14:foregroundMark x1="23066" y1="15259" x2="23066" y2="15259"/>
                          <a14:foregroundMark x1="27153" y1="11704" x2="27153" y2="11704"/>
                          <a14:foregroundMark x1="27153" y1="10519" x2="27153" y2="10519"/>
                          <a14:foregroundMark x1="22774" y1="11111" x2="22482" y2="12296"/>
                          <a14:foregroundMark x1="20146" y1="15556" x2="18102" y2="18370"/>
                          <a14:foregroundMark x1="14599" y1="33185" x2="14599" y2="33185"/>
                          <a14:foregroundMark x1="14891" y1="35852" x2="14015" y2="37926"/>
                          <a14:foregroundMark x1="13139" y1="38222" x2="11387" y2="41778"/>
                          <a14:foregroundMark x1="11095" y1="42963" x2="11095" y2="42963"/>
                          <a14:foregroundMark x1="10511" y1="44444" x2="10219" y2="52444"/>
                          <a14:foregroundMark x1="10219" y1="54074" x2="10511" y2="56741"/>
                          <a14:foregroundMark x1="10803" y1="58815" x2="11387" y2="61481"/>
                          <a14:foregroundMark x1="11971" y1="62667" x2="13139" y2="65926"/>
                          <a14:foregroundMark x1="14015" y1="67111" x2="14891" y2="69481"/>
                          <a14:foregroundMark x1="15182" y1="70074" x2="16350" y2="72148"/>
                          <a14:foregroundMark x1="17518" y1="73037" x2="19562" y2="75704"/>
                          <a14:foregroundMark x1="23942" y1="77778" x2="24818" y2="78963"/>
                          <a14:foregroundMark x1="25109" y1="78963" x2="27445" y2="81333"/>
                          <a14:foregroundMark x1="28321" y1="81926" x2="30365" y2="84889"/>
                          <a14:foregroundMark x1="32117" y1="86074" x2="37226" y2="88296"/>
                          <a14:foregroundMark x1="38686" y1="88296" x2="43066" y2="88296"/>
                          <a14:foregroundMark x1="46861" y1="88593" x2="52993" y2="89185"/>
                          <a14:foregroundMark x1="54745" y1="89185" x2="57664" y2="88889"/>
                          <a14:foregroundMark x1="60000" y1="88296" x2="63504" y2="88000"/>
                          <a14:foregroundMark x1="67007" y1="87259" x2="71241" y2="85778"/>
                          <a14:foregroundMark x1="74453" y1="85185" x2="76204" y2="84000"/>
                          <a14:foregroundMark x1="77080" y1="82519" x2="80000" y2="80444"/>
                          <a14:foregroundMark x1="81752" y1="78667" x2="82628" y2="77481"/>
                          <a14:foregroundMark x1="83796" y1="74519" x2="85255" y2="72444"/>
                          <a14:foregroundMark x1="87007" y1="70370" x2="88175" y2="67111"/>
                          <a14:foregroundMark x1="90219" y1="63852" x2="91095" y2="61778"/>
                          <a14:foregroundMark x1="91387" y1="59704" x2="91971" y2="57926"/>
                          <a14:foregroundMark x1="91387" y1="55852" x2="90219" y2="52889"/>
                          <a14:foregroundMark x1="88759" y1="48000" x2="89051" y2="46815"/>
                          <a14:foregroundMark x1="89051" y1="42667" x2="87883" y2="40296"/>
                          <a14:foregroundMark x1="85547" y1="36148" x2="83796" y2="34074"/>
                          <a14:foregroundMark x1="80292" y1="30222" x2="79124" y2="29037"/>
                          <a14:foregroundMark x1="75328" y1="26074" x2="73577" y2="25185"/>
                          <a14:foregroundMark x1="68759" y1="23704" x2="64088" y2="22519"/>
                          <a14:foregroundMark x1="57956" y1="19852" x2="52993" y2="19259"/>
                          <a14:foregroundMark x1="48905" y1="18074" x2="45693" y2="17778"/>
                          <a14:foregroundMark x1="42482" y1="17037" x2="37226" y2="18963"/>
                          <a14:foregroundMark x1="35766" y1="19556" x2="32701" y2="21037"/>
                          <a14:foregroundMark x1="34453" y1="16444" x2="35328" y2="16444"/>
                          <a14:foregroundMark x1="38102" y1="14074" x2="41022" y2="13481"/>
                          <a14:foregroundMark x1="42774" y1="12889" x2="46861" y2="12889"/>
                          <a14:foregroundMark x1="49489" y1="12889" x2="52409" y2="14370"/>
                          <a14:foregroundMark x1="54161" y1="14370" x2="57080" y2="14963"/>
                          <a14:foregroundMark x1="69781" y1="19259" x2="72993" y2="22815"/>
                          <a14:foregroundMark x1="74453" y1="23407" x2="79124" y2="26963"/>
                          <a14:foregroundMark x1="79708" y1="27556" x2="80292" y2="30815"/>
                          <a14:foregroundMark x1="81168" y1="33481" x2="82044" y2="37630"/>
                          <a14:foregroundMark x1="82628" y1="39111" x2="82336" y2="43259"/>
                          <a14:foregroundMark x1="81460" y1="46815" x2="80292" y2="51852"/>
                          <a14:foregroundMark x1="80000" y1="54370" x2="79708" y2="57333"/>
                          <a14:foregroundMark x1="79124" y1="59407" x2="76496" y2="62963"/>
                          <a14:foregroundMark x1="75620" y1="64741" x2="73285" y2="67704"/>
                          <a14:foregroundMark x1="72117" y1="69185" x2="68175" y2="72444"/>
                          <a14:foregroundMark x1="67007" y1="73630" x2="64672" y2="76000"/>
                          <a14:foregroundMark x1="63796" y1="77185" x2="59416" y2="79852"/>
                          <a14:foregroundMark x1="54161" y1="80444" x2="48905" y2="80741"/>
                          <a14:foregroundMark x1="46861" y1="79556" x2="43358" y2="79556"/>
                          <a14:foregroundMark x1="40730" y1="78074" x2="37518" y2="76889"/>
                          <a14:foregroundMark x1="35036" y1="75407" x2="31241" y2="73037"/>
                          <a14:foregroundMark x1="28613" y1="70963" x2="27153" y2="69481"/>
                          <a14:foregroundMark x1="25693" y1="67407" x2="23942" y2="65333"/>
                          <a14:foregroundMark x1="22190" y1="62963" x2="20146" y2="61185"/>
                          <a14:foregroundMark x1="18394" y1="59111" x2="17810" y2="57630"/>
                          <a14:foregroundMark x1="16934" y1="55852" x2="16058" y2="53185"/>
                          <a14:foregroundMark x1="15182" y1="48296" x2="16350" y2="46222"/>
                          <a14:foregroundMark x1="16350" y1="44444" x2="16350" y2="44444"/>
                          <a14:foregroundMark x1="15474" y1="52889" x2="15182" y2="54370"/>
                          <a14:foregroundMark x1="14599" y1="56741" x2="14891" y2="62667"/>
                          <a14:foregroundMark x1="14599" y1="62074" x2="14307" y2="59407"/>
                          <a14:foregroundMark x1="13139" y1="55259" x2="13139" y2="54074"/>
                          <a14:foregroundMark x1="12263" y1="51852" x2="9927" y2="50667"/>
                          <a14:foregroundMark x1="8759" y1="49185" x2="7007" y2="51259"/>
                          <a14:foregroundMark x1="7007" y1="51259" x2="7299" y2="54074"/>
                          <a14:foregroundMark x1="7299" y1="54074" x2="7591" y2="57037"/>
                          <a14:foregroundMark x1="8175" y1="52889" x2="8175" y2="52889"/>
                          <a14:foregroundMark x1="7591" y1="52148" x2="9635" y2="57926"/>
                          <a14:foregroundMark x1="10511" y1="61778" x2="10803" y2="63259"/>
                          <a14:foregroundMark x1="10803" y1="63852" x2="11387" y2="66815"/>
                          <a14:foregroundMark x1="12847" y1="67704" x2="14599" y2="70667"/>
                          <a14:foregroundMark x1="16058" y1="72148" x2="18102" y2="74815"/>
                          <a14:foregroundMark x1="18978" y1="75704" x2="20438" y2="78370"/>
                          <a14:foregroundMark x1="20730" y1="78963" x2="21606" y2="81037"/>
                          <a14:foregroundMark x1="21606" y1="80741" x2="21606" y2="80741"/>
                          <a14:foregroundMark x1="20438" y1="80741" x2="21022" y2="83111"/>
                          <a14:foregroundMark x1="21898" y1="83111" x2="23358" y2="85185"/>
                          <a14:foregroundMark x1="23650" y1="85185" x2="23942" y2="86963"/>
                          <a14:foregroundMark x1="28321" y1="90963" x2="30365" y2="91556"/>
                          <a14:foregroundMark x1="31533" y1="91556" x2="35766" y2="93333"/>
                          <a14:foregroundMark x1="36642" y1="93333" x2="40146" y2="95111"/>
                          <a14:foregroundMark x1="41022" y1="95111" x2="46861" y2="96296"/>
                          <a14:foregroundMark x1="48029" y1="96296" x2="58248" y2="94519"/>
                          <a14:foregroundMark x1="64672" y1="84593" x2="65547" y2="83704"/>
                          <a14:foregroundMark x1="67007" y1="82519" x2="71241" y2="81037"/>
                          <a14:foregroundMark x1="74161" y1="79259" x2="76788" y2="76593"/>
                          <a14:foregroundMark x1="77956" y1="74519" x2="79708" y2="73333"/>
                          <a14:foregroundMark x1="80876" y1="71852" x2="78832" y2="71852"/>
                          <a14:foregroundMark x1="72409" y1="75407" x2="72117" y2="76889"/>
                          <a14:foregroundMark x1="77372" y1="72148" x2="74745" y2="76889"/>
                          <a14:foregroundMark x1="72117" y1="85185" x2="69781" y2="88000"/>
                          <a14:foregroundMark x1="69781" y1="88000" x2="69051" y2="89185"/>
                          <a14:foregroundMark x1="68467" y1="89481" x2="65547" y2="92444"/>
                          <a14:foregroundMark x1="64088" y1="93630" x2="63212" y2="94519"/>
                          <a14:foregroundMark x1="61460" y1="94222" x2="61460" y2="94222"/>
                          <a14:foregroundMark x1="60292" y1="93037" x2="60292" y2="93037"/>
                          <a14:foregroundMark x1="61168" y1="90370" x2="62336" y2="89185"/>
                          <a14:foregroundMark x1="62336" y1="88889" x2="62336" y2="88889"/>
                          <a14:foregroundMark x1="60876" y1="88889" x2="58832" y2="89778"/>
                          <a14:foregroundMark x1="56204" y1="89481" x2="47153" y2="91852"/>
                          <a14:foregroundMark x1="45109" y1="91259" x2="45109" y2="91259"/>
                          <a14:foregroundMark x1="45401" y1="90963" x2="50073" y2="91259"/>
                          <a14:foregroundMark x1="50657" y1="90667" x2="50657" y2="90667"/>
                          <a14:foregroundMark x1="50949" y1="90667" x2="50949" y2="91556"/>
                          <a14:foregroundMark x1="61752" y1="90963" x2="64380" y2="88889"/>
                          <a14:foregroundMark x1="65839" y1="87556" x2="67299" y2="86667"/>
                          <a14:foregroundMark x1="68467" y1="86074" x2="74745" y2="84296"/>
                          <a14:foregroundMark x1="76496" y1="83111" x2="77664" y2="82222"/>
                          <a14:foregroundMark x1="80000" y1="80444" x2="81168" y2="79556"/>
                          <a14:foregroundMark x1="80292" y1="78667" x2="79124" y2="79259"/>
                          <a14:foregroundMark x1="80584" y1="77778" x2="79708" y2="78370"/>
                          <a14:foregroundMark x1="79124" y1="77481" x2="79416" y2="76593"/>
                          <a14:foregroundMark x1="76496" y1="81630" x2="74453" y2="86667"/>
                          <a14:foregroundMark x1="74161" y1="87259" x2="72117" y2="90074"/>
                          <a14:foregroundMark x1="71241" y1="90963" x2="71241" y2="90963"/>
                          <a14:foregroundMark x1="70949" y1="91259" x2="70949" y2="91259"/>
                          <a14:foregroundMark x1="71825" y1="90667" x2="71825" y2="90667"/>
                          <a14:foregroundMark x1="77080" y1="83111" x2="77664" y2="81630"/>
                          <a14:foregroundMark x1="80000" y1="76593" x2="80876" y2="73630"/>
                          <a14:foregroundMark x1="82920" y1="72148" x2="84672" y2="68296"/>
                          <a14:foregroundMark x1="85547" y1="65926" x2="86423" y2="63259"/>
                          <a14:foregroundMark x1="86715" y1="61778" x2="87007" y2="59704"/>
                          <a14:foregroundMark x1="88175" y1="54074" x2="89927" y2="47407"/>
                          <a14:foregroundMark x1="90511" y1="45333" x2="90219" y2="43852"/>
                          <a14:foregroundMark x1="89635" y1="42370" x2="89635" y2="42370"/>
                          <a14:foregroundMark x1="90803" y1="44148" x2="90803" y2="45333"/>
                          <a14:foregroundMark x1="90511" y1="46815" x2="89635" y2="46222"/>
                          <a14:foregroundMark x1="75620" y1="33185" x2="77080" y2="31704"/>
                          <a14:foregroundMark x1="80584" y1="26963" x2="82044" y2="26667"/>
                          <a14:foregroundMark x1="79708" y1="24000" x2="78540" y2="23111"/>
                          <a14:foregroundMark x1="77080" y1="20741" x2="72117" y2="18074"/>
                          <a14:foregroundMark x1="70073" y1="16444" x2="68175" y2="14963"/>
                          <a14:foregroundMark x1="64964" y1="11407" x2="63796" y2="11407"/>
                          <a14:foregroundMark x1="65839" y1="12296" x2="67591" y2="12889"/>
                          <a14:foregroundMark x1="68467" y1="12593" x2="68467" y2="12593"/>
                          <a14:foregroundMark x1="64380" y1="7852" x2="61168" y2="6963"/>
                          <a14:foregroundMark x1="50949" y1="4000" x2="48029" y2="4296"/>
                          <a14:foregroundMark x1="45985" y1="4593" x2="44234" y2="4593"/>
                          <a14:foregroundMark x1="43942" y1="4593" x2="41022" y2="5481"/>
                          <a14:foregroundMark x1="39270" y1="6667" x2="36058" y2="8444"/>
                          <a14:foregroundMark x1="34161" y1="9333" x2="31241" y2="10519"/>
                          <a14:foregroundMark x1="30073" y1="10519" x2="28321" y2="10815"/>
                          <a14:foregroundMark x1="27153" y1="11111" x2="25109" y2="14074"/>
                          <a14:foregroundMark x1="23358" y1="18667" x2="21606" y2="21926"/>
                          <a14:foregroundMark x1="21022" y1="22519" x2="19854" y2="25778"/>
                          <a14:foregroundMark x1="19854" y1="26370" x2="19562" y2="28444"/>
                          <a14:foregroundMark x1="21898" y1="25481" x2="23066" y2="25185"/>
                          <a14:foregroundMark x1="20438" y1="25778" x2="20438" y2="25778"/>
                          <a14:foregroundMark x1="18102" y1="28741" x2="12555" y2="38815"/>
                          <a14:foregroundMark x1="8759" y1="41481" x2="8759" y2="41481"/>
                          <a14:foregroundMark x1="30073" y1="27852" x2="35766" y2="27556"/>
                          <a14:foregroundMark x1="37518" y1="27259" x2="41606" y2="27259"/>
                          <a14:foregroundMark x1="43942" y1="27259" x2="48029" y2="28741"/>
                          <a14:foregroundMark x1="49489" y1="29037" x2="50657" y2="29333"/>
                          <a14:foregroundMark x1="50657" y1="29333" x2="50657" y2="29333"/>
                          <a14:foregroundMark x1="50073" y1="32593" x2="50073" y2="32593"/>
                          <a14:foregroundMark x1="60292" y1="10815" x2="60292" y2="10815"/>
                          <a14:foregroundMark x1="61460" y1="10519" x2="63212" y2="12296"/>
                          <a14:foregroundMark x1="61752" y1="11111" x2="61752" y2="11111"/>
                          <a14:foregroundMark x1="59708" y1="6370" x2="59708" y2="6370"/>
                          <a14:foregroundMark x1="59708" y1="2815" x2="59708" y2="2815"/>
                          <a14:foregroundMark x1="64672" y1="4889" x2="65547" y2="5481"/>
                          <a14:foregroundMark x1="24818" y1="89778" x2="24818" y2="89778"/>
                          <a14:foregroundMark x1="23650" y1="88889" x2="21606" y2="86667"/>
                          <a14:foregroundMark x1="20730" y1="85778" x2="18686" y2="84593"/>
                          <a14:foregroundMark x1="17226" y1="83704" x2="17226" y2="83704"/>
                          <a14:foregroundMark x1="15474" y1="81333" x2="14599" y2="80741"/>
                          <a14:foregroundMark x1="13723" y1="79556" x2="12847" y2="77778"/>
                          <a14:foregroundMark x1="12555" y1="76889" x2="11971" y2="76000"/>
                          <a14:foregroundMark x1="11387" y1="75111" x2="11387" y2="75111"/>
                          <a14:foregroundMark x1="93723" y1="58519" x2="93723" y2="58519"/>
                          <a14:foregroundMark x1="92847" y1="59704" x2="90803" y2="62963"/>
                          <a14:foregroundMark x1="90219" y1="64148" x2="90219" y2="67111"/>
                          <a14:foregroundMark x1="90219" y1="67704" x2="91095" y2="68000"/>
                          <a14:foregroundMark x1="92263" y1="66815" x2="93431" y2="65333"/>
                          <a14:foregroundMark x1="93723" y1="63556" x2="94015" y2="61778"/>
                          <a14:foregroundMark x1="86131" y1="72444" x2="86131" y2="72444"/>
                          <a14:foregroundMark x1="18102" y1="12889" x2="18102" y2="12889"/>
                          <a14:foregroundMark x1="20438" y1="11407" x2="20438" y2="11407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756815" y="4894448"/>
              <a:ext cx="730856" cy="72025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65096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Chevron 3"/>
          <p:cNvSpPr/>
          <p:nvPr/>
        </p:nvSpPr>
        <p:spPr>
          <a:xfrm>
            <a:off x="3779912" y="476672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5" name="Chevron 4"/>
          <p:cNvSpPr/>
          <p:nvPr/>
        </p:nvSpPr>
        <p:spPr>
          <a:xfrm>
            <a:off x="3477715" y="1941207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9" name="Chevron 8"/>
          <p:cNvSpPr/>
          <p:nvPr/>
        </p:nvSpPr>
        <p:spPr>
          <a:xfrm>
            <a:off x="5911688" y="404664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10" name="Chevron 9"/>
          <p:cNvSpPr/>
          <p:nvPr/>
        </p:nvSpPr>
        <p:spPr>
          <a:xfrm>
            <a:off x="6228184" y="1949490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11" name="Chevron 10"/>
          <p:cNvSpPr/>
          <p:nvPr/>
        </p:nvSpPr>
        <p:spPr>
          <a:xfrm>
            <a:off x="1886643" y="2676262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1490599" y="4689988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13" name="Chevron 12"/>
          <p:cNvSpPr/>
          <p:nvPr/>
        </p:nvSpPr>
        <p:spPr>
          <a:xfrm>
            <a:off x="7812360" y="2852936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14" name="Chevron 13"/>
          <p:cNvSpPr/>
          <p:nvPr/>
        </p:nvSpPr>
        <p:spPr>
          <a:xfrm>
            <a:off x="8388424" y="4797152"/>
            <a:ext cx="216024" cy="360040"/>
          </a:xfrm>
          <a:prstGeom prst="chevron">
            <a:avLst/>
          </a:prstGeom>
          <a:solidFill>
            <a:srgbClr val="FFC000"/>
          </a:solidFill>
          <a:ln>
            <a:noFill/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MY" b="1">
              <a:solidFill>
                <a:schemeClr val="tx1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15616" y="332656"/>
            <a:ext cx="1944216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TUGAS UTAMA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6" name="Rectangle 15"/>
          <p:cNvSpPr/>
          <p:nvPr/>
        </p:nvSpPr>
        <p:spPr>
          <a:xfrm>
            <a:off x="539552" y="1772816"/>
            <a:ext cx="2253309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AKAUNTABILITI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6073255" y="332656"/>
            <a:ext cx="1935075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DIMENSI 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6496371" y="1738671"/>
            <a:ext cx="2638350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KELAYAKAN AKADEMIK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6607797" y="3429000"/>
            <a:ext cx="2212675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KOMPETENSI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922046" y="5445224"/>
            <a:ext cx="2212675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PENGALAMAN  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9513" y="3361994"/>
            <a:ext cx="3514226" cy="499053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TUJUAN PENGWUJUDAN JAWATAN  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26098" y="5301208"/>
            <a:ext cx="2490859" cy="43204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</a:rPr>
              <a:t>MAKLUMAT UMUM   </a:t>
            </a:r>
            <a:endParaRPr lang="en-MY" b="1" dirty="0">
              <a:solidFill>
                <a:schemeClr val="tx1"/>
              </a:solidFill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3059832" y="188640"/>
            <a:ext cx="936104" cy="93610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4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1166563" y="2384884"/>
            <a:ext cx="936104" cy="93610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2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7092280" y="2492896"/>
            <a:ext cx="936104" cy="93610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7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770519" y="4365104"/>
            <a:ext cx="936104" cy="93610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1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2792861" y="1653175"/>
            <a:ext cx="936104" cy="93610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3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59" name="Group 58"/>
          <p:cNvGrpSpPr/>
          <p:nvPr/>
        </p:nvGrpSpPr>
        <p:grpSpPr>
          <a:xfrm>
            <a:off x="1706623" y="642731"/>
            <a:ext cx="6007511" cy="5948231"/>
            <a:chOff x="1706623" y="642731"/>
            <a:chExt cx="6007511" cy="5948231"/>
          </a:xfrm>
        </p:grpSpPr>
        <p:cxnSp>
          <p:nvCxnSpPr>
            <p:cNvPr id="32" name="Straight Connector 31"/>
            <p:cNvCxnSpPr>
              <a:endCxn id="27" idx="3"/>
            </p:cNvCxnSpPr>
            <p:nvPr/>
          </p:nvCxnSpPr>
          <p:spPr>
            <a:xfrm flipH="1">
              <a:off x="1706623" y="4833156"/>
              <a:ext cx="1090090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>
              <a:stCxn id="30" idx="1"/>
            </p:cNvCxnSpPr>
            <p:nvPr/>
          </p:nvCxnSpPr>
          <p:spPr>
            <a:xfrm flipH="1">
              <a:off x="6547235" y="4977172"/>
              <a:ext cx="116689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/>
            <p:cNvCxnSpPr/>
            <p:nvPr/>
          </p:nvCxnSpPr>
          <p:spPr>
            <a:xfrm flipH="1">
              <a:off x="2102667" y="2861354"/>
              <a:ext cx="1893269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/>
            <p:cNvCxnSpPr/>
            <p:nvPr/>
          </p:nvCxnSpPr>
          <p:spPr>
            <a:xfrm flipH="1">
              <a:off x="5555101" y="2955782"/>
              <a:ext cx="1550928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/>
            <p:nvPr/>
          </p:nvCxnSpPr>
          <p:spPr>
            <a:xfrm flipH="1">
              <a:off x="3728966" y="2141410"/>
              <a:ext cx="55500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 flipH="1">
              <a:off x="5104658" y="2155221"/>
              <a:ext cx="55500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 flipH="1">
              <a:off x="3973068" y="642731"/>
              <a:ext cx="55500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 flipH="1">
              <a:off x="4715306" y="649152"/>
              <a:ext cx="555002" cy="0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3995936" y="2852936"/>
              <a:ext cx="0" cy="125097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5545928" y="2948663"/>
              <a:ext cx="0" cy="125097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4283968" y="2132856"/>
              <a:ext cx="0" cy="1971057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5104658" y="2141410"/>
              <a:ext cx="0" cy="1962503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4528070" y="642731"/>
              <a:ext cx="0" cy="346118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716116" y="642731"/>
              <a:ext cx="0" cy="3461182"/>
            </a:xfrm>
            <a:prstGeom prst="line">
              <a:avLst/>
            </a:prstGeom>
            <a:ln w="254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" name="Picture 2"/>
            <p:cNvPicPr/>
            <p:nvPr/>
          </p:nvPicPr>
          <p:blipFill rotWithShape="1">
            <a:blip r:embed="rId2"/>
            <a:srcRect l="29618" t="55476" r="28860" b="8259"/>
            <a:stretch/>
          </p:blipFill>
          <p:spPr>
            <a:xfrm>
              <a:off x="2796713" y="4103913"/>
              <a:ext cx="3796748" cy="2487049"/>
            </a:xfrm>
            <a:prstGeom prst="rect">
              <a:avLst/>
            </a:prstGeom>
            <a:ln w="25400">
              <a:solidFill>
                <a:schemeClr val="tx1"/>
              </a:solidFill>
            </a:ln>
          </p:spPr>
        </p:pic>
      </p:grpSp>
      <p:sp>
        <p:nvSpPr>
          <p:cNvPr id="30" name="Rounded Rectangle 29"/>
          <p:cNvSpPr/>
          <p:nvPr/>
        </p:nvSpPr>
        <p:spPr>
          <a:xfrm>
            <a:off x="7714134" y="4509120"/>
            <a:ext cx="936104" cy="93610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8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5191608" y="188640"/>
            <a:ext cx="936104" cy="936104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5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5560267" y="1653175"/>
            <a:ext cx="936104" cy="936104"/>
          </a:xfrm>
          <a:prstGeom prst="roundRect">
            <a:avLst/>
          </a:prstGeom>
          <a:solidFill>
            <a:srgbClr val="00B0F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b="1" dirty="0" smtClean="0">
                <a:latin typeface="Arial" pitchFamily="34" charset="0"/>
                <a:cs typeface="Arial" pitchFamily="34" charset="0"/>
              </a:rPr>
              <a:t>6</a:t>
            </a:r>
            <a:endParaRPr lang="en-MY" sz="6000" b="1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3285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foregroundMark x1="64563" y1="47250" x2="64563" y2="47250"/>
                        <a14:foregroundMark x1="63063" y1="50167" x2="63063" y2="50167"/>
                        <a14:foregroundMark x1="61000" y1="48917" x2="61000" y2="48917"/>
                        <a14:foregroundMark x1="62625" y1="58500" x2="62625" y2="58500"/>
                        <a14:foregroundMark x1="56375" y1="68000" x2="56375" y2="68000"/>
                        <a14:foregroundMark x1="56250" y1="72250" x2="56250" y2="72250"/>
                        <a14:foregroundMark x1="56500" y1="77417" x2="56500" y2="77417"/>
                        <a14:foregroundMark x1="53188" y1="81083" x2="53188" y2="81083"/>
                        <a14:foregroundMark x1="49875" y1="84833" x2="49875" y2="84833"/>
                        <a14:foregroundMark x1="46688" y1="82250" x2="46688" y2="82250"/>
                        <a14:foregroundMark x1="46125" y1="76833" x2="46125" y2="76833"/>
                        <a14:foregroundMark x1="41938" y1="73917" x2="41938" y2="73917"/>
                        <a14:foregroundMark x1="39188" y1="73500" x2="39188" y2="73500"/>
                        <a14:foregroundMark x1="34563" y1="72583" x2="34563" y2="72583"/>
                        <a14:foregroundMark x1="34000" y1="73333" x2="34000" y2="73333"/>
                        <a14:foregroundMark x1="31813" y1="75750" x2="31813" y2="75750"/>
                        <a14:foregroundMark x1="27625" y1="78333" x2="27625" y2="78333"/>
                        <a14:foregroundMark x1="22063" y1="77000" x2="22063" y2="77000"/>
                        <a14:foregroundMark x1="19000" y1="76500" x2="17375" y2="76833"/>
                        <a14:foregroundMark x1="15250" y1="76833" x2="14438" y2="77000"/>
                        <a14:foregroundMark x1="12375" y1="77250" x2="11813" y2="77250"/>
                        <a14:foregroundMark x1="9563" y1="77250" x2="9000" y2="77250"/>
                        <a14:foregroundMark x1="7750" y1="77250" x2="6500" y2="77417"/>
                        <a14:foregroundMark x1="4750" y1="77417" x2="3500" y2="77750"/>
                        <a14:foregroundMark x1="1688" y1="78500" x2="1250" y2="79667"/>
                        <a14:foregroundMark x1="2500" y1="81833" x2="2938" y2="82250"/>
                        <a14:foregroundMark x1="4313" y1="82750" x2="4875" y2="82750"/>
                        <a14:foregroundMark x1="8188" y1="82583" x2="8188" y2="82583"/>
                        <a14:foregroundMark x1="9313" y1="82417" x2="10813" y2="82417"/>
                        <a14:foregroundMark x1="13625" y1="83000" x2="16000" y2="83917"/>
                        <a14:foregroundMark x1="17625" y1="83917" x2="18750" y2="84083"/>
                        <a14:foregroundMark x1="20813" y1="84083" x2="22250" y2="84083"/>
                        <a14:foregroundMark x1="29188" y1="84250" x2="30000" y2="84833"/>
                        <a14:foregroundMark x1="31688" y1="90333" x2="31688" y2="91500"/>
                        <a14:foregroundMark x1="31375" y1="94250" x2="31375" y2="94250"/>
                        <a14:foregroundMark x1="23500" y1="95583" x2="23500" y2="95583"/>
                        <a14:foregroundMark x1="20250" y1="95333" x2="19875" y2="95167"/>
                        <a14:foregroundMark x1="16688" y1="95000" x2="16688" y2="95000"/>
                        <a14:foregroundMark x1="2938" y1="91833" x2="2938" y2="91833"/>
                        <a14:foregroundMark x1="1688" y1="90583" x2="1688" y2="90583"/>
                        <a14:foregroundMark x1="5250" y1="93000" x2="5250" y2="93000"/>
                        <a14:foregroundMark x1="30562" y1="95167" x2="30562" y2="95167"/>
                        <a14:foregroundMark x1="36688" y1="94250" x2="36688" y2="94250"/>
                        <a14:foregroundMark x1="33750" y1="87583" x2="33750" y2="87583"/>
                        <a14:foregroundMark x1="34438" y1="85583" x2="34438" y2="85583"/>
                        <a14:foregroundMark x1="35125" y1="81083" x2="35438" y2="80583"/>
                        <a14:foregroundMark x1="35813" y1="79250" x2="36688" y2="78500"/>
                        <a14:foregroundMark x1="40125" y1="80167" x2="40563" y2="80583"/>
                        <a14:foregroundMark x1="41250" y1="80917" x2="41500" y2="81500"/>
                        <a14:foregroundMark x1="42063" y1="82583" x2="42625" y2="84833"/>
                        <a14:foregroundMark x1="41813" y1="86667" x2="41688" y2="87250"/>
                        <a14:foregroundMark x1="27375" y1="93500" x2="27375" y2="93500"/>
                        <a14:foregroundMark x1="24313" y1="94667" x2="24313" y2="94667"/>
                        <a14:foregroundMark x1="35438" y1="93000" x2="35438" y2="93000"/>
                        <a14:foregroundMark x1="45563" y1="93500" x2="45563" y2="93500"/>
                        <a14:foregroundMark x1="48625" y1="92750" x2="48625" y2="92750"/>
                        <a14:foregroundMark x1="49000" y1="91083" x2="49000" y2="91083"/>
                        <a14:foregroundMark x1="52375" y1="81667" x2="52375" y2="81667"/>
                        <a14:foregroundMark x1="54875" y1="80583" x2="54875" y2="80583"/>
                        <a14:foregroundMark x1="59188" y1="75583" x2="59188" y2="75583"/>
                        <a14:foregroundMark x1="58750" y1="70583" x2="58750" y2="70583"/>
                        <a14:foregroundMark x1="64875" y1="74417" x2="66000" y2="75000"/>
                        <a14:foregroundMark x1="71375" y1="74833" x2="72500" y2="75000"/>
                        <a14:foregroundMark x1="82625" y1="83333" x2="82625" y2="83333"/>
                        <a14:foregroundMark x1="87250" y1="86083" x2="87250" y2="86083"/>
                        <a14:foregroundMark x1="83188" y1="88917" x2="81938" y2="89833"/>
                        <a14:foregroundMark x1="77625" y1="90583" x2="76000" y2="91083"/>
                        <a14:foregroundMark x1="74188" y1="90583" x2="72500" y2="90583"/>
                        <a14:foregroundMark x1="68875" y1="90750" x2="66375" y2="91083"/>
                        <a14:foregroundMark x1="64438" y1="91083" x2="63750" y2="91083"/>
                        <a14:foregroundMark x1="62063" y1="91083" x2="59875" y2="91083"/>
                        <a14:foregroundMark x1="57625" y1="90583" x2="56250" y2="90333"/>
                        <a14:foregroundMark x1="53500" y1="89250" x2="53500" y2="89250"/>
                        <a14:foregroundMark x1="56500" y1="89250" x2="57250" y2="89250"/>
                        <a14:foregroundMark x1="56125" y1="91500" x2="56000" y2="92000"/>
                        <a14:foregroundMark x1="54875" y1="92000" x2="54875" y2="92000"/>
                        <a14:foregroundMark x1="54563" y1="92000" x2="53625" y2="92417"/>
                        <a14:foregroundMark x1="53312" y1="92417" x2="53312" y2="92417"/>
                        <a14:foregroundMark x1="51000" y1="92000" x2="51000" y2="92000"/>
                        <a14:foregroundMark x1="52063" y1="90000" x2="52063" y2="90000"/>
                        <a14:foregroundMark x1="53188" y1="89083" x2="53188" y2="89083"/>
                        <a14:foregroundMark x1="51938" y1="90000" x2="51938" y2="90000"/>
                        <a14:foregroundMark x1="51938" y1="90167" x2="51938" y2="90167"/>
                        <a14:foregroundMark x1="85688" y1="85333" x2="85688" y2="85333"/>
                        <a14:foregroundMark x1="89875" y1="85750" x2="89875" y2="85750"/>
                        <a14:foregroundMark x1="92625" y1="84833" x2="92625" y2="84833"/>
                        <a14:foregroundMark x1="96250" y1="85167" x2="96250" y2="85167"/>
                        <a14:foregroundMark x1="98063" y1="84250" x2="98063" y2="84250"/>
                        <a14:foregroundMark x1="58188" y1="92583" x2="58188" y2="92583"/>
                        <a14:foregroundMark x1="52500" y1="93500" x2="52500" y2="93500"/>
                        <a14:foregroundMark x1="47750" y1="94083" x2="47750" y2="94083"/>
                        <a14:foregroundMark x1="42375" y1="93333" x2="42375" y2="93333"/>
                        <a14:foregroundMark x1="39313" y1="94667" x2="39313" y2="94667"/>
                        <a14:foregroundMark x1="12937" y1="93667" x2="12937" y2="93667"/>
                        <a14:foregroundMark x1="8750" y1="92750" x2="8750" y2="92750"/>
                        <a14:foregroundMark x1="15250" y1="94667" x2="15250" y2="94667"/>
                        <a14:foregroundMark x1="12625" y1="94667" x2="12625" y2="94667"/>
                        <a14:foregroundMark x1="10563" y1="94417" x2="10563" y2="94417"/>
                        <a14:foregroundMark x1="9000" y1="93667" x2="9000" y2="93667"/>
                        <a14:foregroundMark x1="9563" y1="94667" x2="9563" y2="94667"/>
                        <a14:foregroundMark x1="9250" y1="94167" x2="9250" y2="94167"/>
                        <a14:foregroundMark x1="8750" y1="94250" x2="8750" y2="94250"/>
                        <a14:foregroundMark x1="8188" y1="94167" x2="8188" y2="94167"/>
                        <a14:foregroundMark x1="7813" y1="94167" x2="7813" y2="94167"/>
                        <a14:foregroundMark x1="7500" y1="94333" x2="7500" y2="94333"/>
                        <a14:foregroundMark x1="7125" y1="94083" x2="7125" y2="94083"/>
                        <a14:foregroundMark x1="6938" y1="93833" x2="6938" y2="93833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7384"/>
            <a:ext cx="9144000" cy="6858000"/>
          </a:xfrm>
          <a:prstGeom prst="rect">
            <a:avLst/>
          </a:prstGeom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9" name="TextBox 8"/>
          <p:cNvSpPr txBox="1"/>
          <p:nvPr/>
        </p:nvSpPr>
        <p:spPr>
          <a:xfrm>
            <a:off x="251520" y="116632"/>
            <a:ext cx="8784976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TIMELINE</a:t>
            </a:r>
            <a:endParaRPr lang="en-MY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9409"/>
            <a:ext cx="572445" cy="448723"/>
          </a:xfrm>
          <a:prstGeom prst="rect">
            <a:avLst/>
          </a:prstGeom>
        </p:spPr>
      </p:pic>
      <p:pic>
        <p:nvPicPr>
          <p:cNvPr id="11" name="Picture 2" descr="E:\JD\Taklimat JD di IPKKM MOE\logo_baru_kk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3066" y1="18074" x2="23066" y2="18074"/>
                        <a14:foregroundMark x1="19270" y1="21630" x2="18394" y2="22519"/>
                        <a14:foregroundMark x1="16350" y1="24000" x2="15474" y2="24889"/>
                        <a14:foregroundMark x1="14307" y1="26667" x2="12847" y2="29037"/>
                        <a14:foregroundMark x1="12263" y1="30519" x2="11679" y2="33481"/>
                        <a14:foregroundMark x1="10803" y1="40000" x2="10511" y2="42963"/>
                        <a14:foregroundMark x1="10803" y1="54074" x2="11679" y2="56444"/>
                        <a14:foregroundMark x1="13431" y1="67704" x2="13431" y2="69481"/>
                        <a14:foregroundMark x1="13431" y1="74222" x2="14015" y2="76000"/>
                        <a14:foregroundMark x1="14891" y1="76889" x2="15766" y2="77778"/>
                        <a14:foregroundMark x1="21022" y1="82519" x2="23066" y2="84296"/>
                        <a14:foregroundMark x1="24818" y1="84889" x2="29197" y2="86963"/>
                        <a14:foregroundMark x1="32409" y1="87556" x2="36642" y2="88889"/>
                        <a14:foregroundMark x1="37810" y1="89481" x2="42774" y2="91556"/>
                        <a14:foregroundMark x1="45401" y1="92148" x2="49781" y2="93333"/>
                        <a14:foregroundMark x1="53577" y1="93630" x2="59124" y2="94222"/>
                        <a14:foregroundMark x1="64088" y1="93926" x2="67591" y2="92741"/>
                        <a14:foregroundMark x1="80876" y1="84889" x2="81168" y2="83407"/>
                        <a14:foregroundMark x1="83796" y1="80444" x2="84964" y2="78667"/>
                        <a14:foregroundMark x1="86715" y1="76593" x2="88759" y2="72148"/>
                        <a14:foregroundMark x1="89635" y1="68593" x2="90511" y2="65630"/>
                        <a14:foregroundMark x1="91095" y1="62667" x2="91387" y2="59111"/>
                        <a14:foregroundMark x1="91971" y1="56444" x2="91971" y2="54370"/>
                        <a14:foregroundMark x1="92263" y1="51852" x2="92847" y2="46519"/>
                        <a14:foregroundMark x1="92847" y1="42667" x2="92263" y2="41185"/>
                        <a14:foregroundMark x1="90803" y1="38519" x2="89343" y2="35259"/>
                        <a14:foregroundMark x1="88175" y1="33185" x2="86423" y2="31407"/>
                        <a14:foregroundMark x1="84964" y1="29630" x2="82628" y2="27556"/>
                        <a14:foregroundMark x1="80584" y1="24889" x2="78832" y2="23704"/>
                        <a14:foregroundMark x1="75912" y1="22222" x2="73285" y2="20741"/>
                        <a14:foregroundMark x1="70073" y1="18074" x2="66131" y2="15556"/>
                        <a14:foregroundMark x1="62044" y1="13185" x2="58540" y2="12000"/>
                        <a14:foregroundMark x1="54745" y1="11111" x2="51825" y2="11111"/>
                        <a14:foregroundMark x1="48905" y1="11111" x2="44526" y2="11704"/>
                        <a14:foregroundMark x1="40146" y1="11407" x2="37518" y2="12000"/>
                        <a14:foregroundMark x1="35766" y1="12296" x2="35766" y2="12296"/>
                        <a14:foregroundMark x1="40438" y1="9333" x2="41898" y2="9037"/>
                        <a14:foregroundMark x1="37226" y1="9926" x2="34745" y2="11704"/>
                        <a14:foregroundMark x1="32993" y1="12593" x2="29489" y2="15259"/>
                        <a14:foregroundMark x1="28321" y1="15556" x2="28321" y2="15556"/>
                        <a14:foregroundMark x1="27737" y1="15259" x2="27737" y2="15259"/>
                        <a14:foregroundMark x1="27737" y1="14074" x2="27737" y2="14074"/>
                        <a14:foregroundMark x1="27737" y1="13778" x2="27737" y2="13778"/>
                        <a14:foregroundMark x1="31533" y1="9333" x2="31533" y2="9333"/>
                        <a14:foregroundMark x1="34453" y1="6667" x2="36350" y2="6074"/>
                        <a14:foregroundMark x1="41022" y1="5481" x2="47445" y2="5481"/>
                        <a14:foregroundMark x1="50365" y1="5481" x2="52409" y2="5481"/>
                        <a14:foregroundMark x1="55036" y1="5481" x2="60000" y2="6667"/>
                        <a14:foregroundMark x1="61752" y1="7259" x2="65839" y2="9037"/>
                        <a14:foregroundMark x1="68175" y1="9630" x2="70365" y2="11111"/>
                        <a14:foregroundMark x1="71825" y1="11704" x2="75036" y2="13481"/>
                        <a14:foregroundMark x1="76496" y1="13778" x2="80000" y2="16741"/>
                        <a14:foregroundMark x1="80584" y1="17037" x2="82044" y2="19259"/>
                        <a14:foregroundMark x1="83504" y1="20444" x2="85839" y2="23111"/>
                        <a14:foregroundMark x1="87299" y1="24889" x2="89635" y2="28741"/>
                        <a14:foregroundMark x1="90511" y1="30519" x2="92555" y2="33481"/>
                        <a14:foregroundMark x1="93139" y1="34667" x2="94015" y2="37037"/>
                        <a14:foregroundMark x1="94891" y1="38815" x2="95182" y2="41778"/>
                        <a14:foregroundMark x1="95182" y1="44148" x2="95182" y2="47407"/>
                        <a14:foregroundMark x1="94307" y1="49481" x2="91679" y2="52889"/>
                        <a14:foregroundMark x1="89051" y1="55259" x2="86423" y2="57926"/>
                        <a14:foregroundMark x1="84672" y1="58815" x2="84672" y2="58815"/>
                        <a14:foregroundMark x1="83796" y1="60593" x2="80876" y2="63556"/>
                        <a14:foregroundMark x1="79124" y1="64741" x2="76788" y2="67704"/>
                        <a14:foregroundMark x1="75036" y1="69778" x2="72117" y2="72741"/>
                        <a14:foregroundMark x1="70949" y1="73630" x2="68759" y2="76000"/>
                        <a14:foregroundMark x1="58832" y1="83407" x2="53577" y2="84889"/>
                        <a14:foregroundMark x1="49489" y1="85481" x2="43942" y2="85481"/>
                        <a14:foregroundMark x1="38686" y1="83407" x2="36058" y2="82815"/>
                        <a14:foregroundMark x1="30949" y1="78370" x2="26861" y2="72741"/>
                        <a14:foregroundMark x1="24526" y1="70370" x2="22482" y2="68000"/>
                        <a14:foregroundMark x1="20438" y1="63852" x2="18978" y2="59704"/>
                        <a14:foregroundMark x1="17518" y1="53481" x2="17518" y2="47111"/>
                        <a14:foregroundMark x1="17518" y1="43852" x2="18102" y2="40296"/>
                        <a14:foregroundMark x1="18978" y1="36444" x2="21022" y2="33778"/>
                        <a14:foregroundMark x1="21606" y1="32889" x2="23066" y2="31407"/>
                        <a14:foregroundMark x1="24526" y1="29630" x2="26861" y2="27259"/>
                        <a14:foregroundMark x1="28613" y1="25778" x2="32701" y2="23704"/>
                        <a14:foregroundMark x1="33577" y1="23407" x2="34745" y2="23407"/>
                        <a14:foregroundMark x1="36934" y1="23407" x2="38978" y2="23704"/>
                        <a14:foregroundMark x1="41022" y1="23704" x2="45693" y2="24296"/>
                        <a14:foregroundMark x1="47153" y1="25185" x2="48029" y2="26074"/>
                        <a14:foregroundMark x1="49781" y1="26370" x2="62336" y2="26667"/>
                        <a14:foregroundMark x1="66423" y1="26963" x2="66423" y2="26963"/>
                        <a14:foregroundMark x1="63212" y1="23704" x2="55620" y2="21037"/>
                        <a14:foregroundMark x1="51825" y1="19259" x2="51825" y2="19259"/>
                        <a14:foregroundMark x1="50073" y1="17333" x2="44234" y2="15556"/>
                        <a14:foregroundMark x1="41898" y1="14963" x2="40146" y2="15556"/>
                        <a14:foregroundMark x1="36058" y1="13778" x2="34161" y2="13185"/>
                        <a14:foregroundMark x1="21898" y1="15259" x2="20438" y2="16148"/>
                        <a14:foregroundMark x1="17810" y1="16741" x2="16350" y2="18074"/>
                        <a14:foregroundMark x1="14307" y1="19259" x2="12263" y2="21037"/>
                        <a14:foregroundMark x1="10803" y1="22222" x2="9343" y2="24296"/>
                        <a14:foregroundMark x1="8759" y1="30815" x2="7591" y2="33481"/>
                        <a14:foregroundMark x1="6715" y1="34963" x2="5547" y2="37926"/>
                        <a14:foregroundMark x1="4964" y1="39111" x2="4088" y2="42370"/>
                        <a14:foregroundMark x1="4088" y1="43852" x2="3796" y2="46222"/>
                        <a14:foregroundMark x1="3796" y1="48296" x2="3796" y2="50963"/>
                        <a14:foregroundMark x1="3796" y1="52444" x2="3796" y2="55556"/>
                        <a14:foregroundMark x1="4380" y1="57037" x2="4672" y2="59704"/>
                        <a14:foregroundMark x1="5255" y1="60889" x2="5547" y2="62963"/>
                        <a14:foregroundMark x1="6131" y1="64444" x2="6715" y2="66815"/>
                        <a14:foregroundMark x1="7591" y1="67704" x2="8759" y2="69481"/>
                        <a14:foregroundMark x1="9635" y1="70074" x2="10803" y2="71852"/>
                        <a14:foregroundMark x1="11971" y1="73333" x2="13431" y2="75407"/>
                        <a14:foregroundMark x1="16642" y1="79556" x2="17810" y2="81037"/>
                        <a14:foregroundMark x1="23358" y1="85481" x2="25109" y2="86667"/>
                        <a14:foregroundMark x1="26277" y1="86963" x2="28321" y2="88000"/>
                        <a14:foregroundMark x1="29781" y1="88000" x2="33577" y2="89778"/>
                        <a14:foregroundMark x1="42482" y1="92741" x2="45693" y2="93926"/>
                        <a14:foregroundMark x1="47153" y1="94222" x2="49781" y2="94815"/>
                        <a14:foregroundMark x1="55620" y1="95111" x2="57956" y2="95111"/>
                        <a14:foregroundMark x1="76204" y1="89481" x2="76204" y2="89481"/>
                        <a14:foregroundMark x1="77372" y1="88000" x2="77372" y2="88000"/>
                        <a14:foregroundMark x1="93431" y1="68296" x2="94015" y2="67111"/>
                        <a14:foregroundMark x1="97518" y1="59704" x2="97518" y2="59704"/>
                        <a14:foregroundMark x1="96058" y1="54667" x2="96350" y2="53481"/>
                        <a14:foregroundMark x1="96934" y1="50667" x2="96934" y2="48593"/>
                        <a14:foregroundMark x1="96934" y1="45926" x2="96350" y2="43556"/>
                        <a14:foregroundMark x1="85547" y1="33481" x2="84380" y2="33481"/>
                        <a14:foregroundMark x1="75328" y1="30815" x2="73869" y2="29630"/>
                        <a14:foregroundMark x1="71533" y1="26963" x2="67883" y2="24889"/>
                        <a14:foregroundMark x1="62336" y1="21926" x2="60292" y2="20148"/>
                        <a14:foregroundMark x1="57956" y1="15852" x2="57080" y2="15556"/>
                        <a14:foregroundMark x1="45985" y1="20741" x2="41606" y2="21333"/>
                        <a14:foregroundMark x1="38978" y1="21333" x2="36058" y2="21333"/>
                        <a14:foregroundMark x1="34453" y1="21333" x2="33285" y2="21630"/>
                        <a14:foregroundMark x1="31533" y1="21630" x2="29197" y2="23704"/>
                        <a14:foregroundMark x1="27445" y1="24296" x2="26569" y2="24889"/>
                        <a14:foregroundMark x1="23066" y1="15259" x2="23066" y2="15259"/>
                        <a14:foregroundMark x1="27153" y1="11704" x2="27153" y2="11704"/>
                        <a14:foregroundMark x1="27153" y1="10519" x2="27153" y2="10519"/>
                        <a14:foregroundMark x1="22774" y1="11111" x2="22482" y2="12296"/>
                        <a14:foregroundMark x1="20146" y1="15556" x2="18102" y2="18370"/>
                        <a14:foregroundMark x1="14599" y1="33185" x2="14599" y2="33185"/>
                        <a14:foregroundMark x1="14891" y1="35852" x2="14015" y2="37926"/>
                        <a14:foregroundMark x1="13139" y1="38222" x2="11387" y2="41778"/>
                        <a14:foregroundMark x1="11095" y1="42963" x2="11095" y2="42963"/>
                        <a14:foregroundMark x1="10511" y1="44444" x2="10219" y2="52444"/>
                        <a14:foregroundMark x1="10219" y1="54074" x2="10511" y2="56741"/>
                        <a14:foregroundMark x1="10803" y1="58815" x2="11387" y2="61481"/>
                        <a14:foregroundMark x1="11971" y1="62667" x2="13139" y2="65926"/>
                        <a14:foregroundMark x1="14015" y1="67111" x2="14891" y2="69481"/>
                        <a14:foregroundMark x1="15182" y1="70074" x2="16350" y2="72148"/>
                        <a14:foregroundMark x1="17518" y1="73037" x2="19562" y2="75704"/>
                        <a14:foregroundMark x1="23942" y1="77778" x2="24818" y2="78963"/>
                        <a14:foregroundMark x1="25109" y1="78963" x2="27445" y2="81333"/>
                        <a14:foregroundMark x1="28321" y1="81926" x2="30365" y2="84889"/>
                        <a14:foregroundMark x1="32117" y1="86074" x2="37226" y2="88296"/>
                        <a14:foregroundMark x1="38686" y1="88296" x2="43066" y2="88296"/>
                        <a14:foregroundMark x1="46861" y1="88593" x2="52993" y2="89185"/>
                        <a14:foregroundMark x1="54745" y1="89185" x2="57664" y2="88889"/>
                        <a14:foregroundMark x1="60000" y1="88296" x2="63504" y2="88000"/>
                        <a14:foregroundMark x1="67007" y1="87259" x2="71241" y2="85778"/>
                        <a14:foregroundMark x1="74453" y1="85185" x2="76204" y2="84000"/>
                        <a14:foregroundMark x1="77080" y1="82519" x2="80000" y2="80444"/>
                        <a14:foregroundMark x1="81752" y1="78667" x2="82628" y2="77481"/>
                        <a14:foregroundMark x1="83796" y1="74519" x2="85255" y2="72444"/>
                        <a14:foregroundMark x1="87007" y1="70370" x2="88175" y2="67111"/>
                        <a14:foregroundMark x1="90219" y1="63852" x2="91095" y2="61778"/>
                        <a14:foregroundMark x1="91387" y1="59704" x2="91971" y2="57926"/>
                        <a14:foregroundMark x1="91387" y1="55852" x2="90219" y2="52889"/>
                        <a14:foregroundMark x1="88759" y1="48000" x2="89051" y2="46815"/>
                        <a14:foregroundMark x1="89051" y1="42667" x2="87883" y2="40296"/>
                        <a14:foregroundMark x1="85547" y1="36148" x2="83796" y2="34074"/>
                        <a14:foregroundMark x1="80292" y1="30222" x2="79124" y2="29037"/>
                        <a14:foregroundMark x1="75328" y1="26074" x2="73577" y2="25185"/>
                        <a14:foregroundMark x1="68759" y1="23704" x2="64088" y2="22519"/>
                        <a14:foregroundMark x1="57956" y1="19852" x2="52993" y2="19259"/>
                        <a14:foregroundMark x1="48905" y1="18074" x2="45693" y2="17778"/>
                        <a14:foregroundMark x1="42482" y1="17037" x2="37226" y2="18963"/>
                        <a14:foregroundMark x1="35766" y1="19556" x2="32701" y2="21037"/>
                        <a14:foregroundMark x1="34453" y1="16444" x2="35328" y2="16444"/>
                        <a14:foregroundMark x1="38102" y1="14074" x2="41022" y2="13481"/>
                        <a14:foregroundMark x1="42774" y1="12889" x2="46861" y2="12889"/>
                        <a14:foregroundMark x1="49489" y1="12889" x2="52409" y2="14370"/>
                        <a14:foregroundMark x1="54161" y1="14370" x2="57080" y2="14963"/>
                        <a14:foregroundMark x1="69781" y1="19259" x2="72993" y2="22815"/>
                        <a14:foregroundMark x1="74453" y1="23407" x2="79124" y2="26963"/>
                        <a14:foregroundMark x1="79708" y1="27556" x2="80292" y2="30815"/>
                        <a14:foregroundMark x1="81168" y1="33481" x2="82044" y2="37630"/>
                        <a14:foregroundMark x1="82628" y1="39111" x2="82336" y2="43259"/>
                        <a14:foregroundMark x1="81460" y1="46815" x2="80292" y2="51852"/>
                        <a14:foregroundMark x1="80000" y1="54370" x2="79708" y2="57333"/>
                        <a14:foregroundMark x1="79124" y1="59407" x2="76496" y2="62963"/>
                        <a14:foregroundMark x1="75620" y1="64741" x2="73285" y2="67704"/>
                        <a14:foregroundMark x1="72117" y1="69185" x2="68175" y2="72444"/>
                        <a14:foregroundMark x1="67007" y1="73630" x2="64672" y2="76000"/>
                        <a14:foregroundMark x1="63796" y1="77185" x2="59416" y2="79852"/>
                        <a14:foregroundMark x1="54161" y1="80444" x2="48905" y2="80741"/>
                        <a14:foregroundMark x1="46861" y1="79556" x2="43358" y2="79556"/>
                        <a14:foregroundMark x1="40730" y1="78074" x2="37518" y2="76889"/>
                        <a14:foregroundMark x1="35036" y1="75407" x2="31241" y2="73037"/>
                        <a14:foregroundMark x1="28613" y1="70963" x2="27153" y2="69481"/>
                        <a14:foregroundMark x1="25693" y1="67407" x2="23942" y2="65333"/>
                        <a14:foregroundMark x1="22190" y1="62963" x2="20146" y2="61185"/>
                        <a14:foregroundMark x1="18394" y1="59111" x2="17810" y2="57630"/>
                        <a14:foregroundMark x1="16934" y1="55852" x2="16058" y2="53185"/>
                        <a14:foregroundMark x1="15182" y1="48296" x2="16350" y2="46222"/>
                        <a14:foregroundMark x1="16350" y1="44444" x2="16350" y2="44444"/>
                        <a14:foregroundMark x1="15474" y1="52889" x2="15182" y2="54370"/>
                        <a14:foregroundMark x1="14599" y1="56741" x2="14891" y2="62667"/>
                        <a14:foregroundMark x1="14599" y1="62074" x2="14307" y2="59407"/>
                        <a14:foregroundMark x1="13139" y1="55259" x2="13139" y2="54074"/>
                        <a14:foregroundMark x1="12263" y1="51852" x2="9927" y2="50667"/>
                        <a14:foregroundMark x1="8759" y1="49185" x2="7007" y2="51259"/>
                        <a14:foregroundMark x1="7007" y1="51259" x2="7299" y2="54074"/>
                        <a14:foregroundMark x1="7299" y1="54074" x2="7591" y2="57037"/>
                        <a14:foregroundMark x1="8175" y1="52889" x2="8175" y2="52889"/>
                        <a14:foregroundMark x1="7591" y1="52148" x2="9635" y2="57926"/>
                        <a14:foregroundMark x1="10511" y1="61778" x2="10803" y2="63259"/>
                        <a14:foregroundMark x1="10803" y1="63852" x2="11387" y2="66815"/>
                        <a14:foregroundMark x1="12847" y1="67704" x2="14599" y2="70667"/>
                        <a14:foregroundMark x1="16058" y1="72148" x2="18102" y2="74815"/>
                        <a14:foregroundMark x1="18978" y1="75704" x2="20438" y2="78370"/>
                        <a14:foregroundMark x1="20730" y1="78963" x2="21606" y2="81037"/>
                        <a14:foregroundMark x1="21606" y1="80741" x2="21606" y2="80741"/>
                        <a14:foregroundMark x1="20438" y1="80741" x2="21022" y2="83111"/>
                        <a14:foregroundMark x1="21898" y1="83111" x2="23358" y2="85185"/>
                        <a14:foregroundMark x1="23650" y1="85185" x2="23942" y2="86963"/>
                        <a14:foregroundMark x1="28321" y1="90963" x2="30365" y2="91556"/>
                        <a14:foregroundMark x1="31533" y1="91556" x2="35766" y2="93333"/>
                        <a14:foregroundMark x1="36642" y1="93333" x2="40146" y2="95111"/>
                        <a14:foregroundMark x1="41022" y1="95111" x2="46861" y2="96296"/>
                        <a14:foregroundMark x1="48029" y1="96296" x2="58248" y2="94519"/>
                        <a14:foregroundMark x1="64672" y1="84593" x2="65547" y2="83704"/>
                        <a14:foregroundMark x1="67007" y1="82519" x2="71241" y2="81037"/>
                        <a14:foregroundMark x1="74161" y1="79259" x2="76788" y2="76593"/>
                        <a14:foregroundMark x1="77956" y1="74519" x2="79708" y2="73333"/>
                        <a14:foregroundMark x1="80876" y1="71852" x2="78832" y2="71852"/>
                        <a14:foregroundMark x1="72409" y1="75407" x2="72117" y2="76889"/>
                        <a14:foregroundMark x1="77372" y1="72148" x2="74745" y2="76889"/>
                        <a14:foregroundMark x1="72117" y1="85185" x2="69781" y2="88000"/>
                        <a14:foregroundMark x1="69781" y1="88000" x2="69051" y2="89185"/>
                        <a14:foregroundMark x1="68467" y1="89481" x2="65547" y2="92444"/>
                        <a14:foregroundMark x1="64088" y1="93630" x2="63212" y2="94519"/>
                        <a14:foregroundMark x1="61460" y1="94222" x2="61460" y2="94222"/>
                        <a14:foregroundMark x1="60292" y1="93037" x2="60292" y2="93037"/>
                        <a14:foregroundMark x1="61168" y1="90370" x2="62336" y2="89185"/>
                        <a14:foregroundMark x1="62336" y1="88889" x2="62336" y2="88889"/>
                        <a14:foregroundMark x1="60876" y1="88889" x2="58832" y2="89778"/>
                        <a14:foregroundMark x1="56204" y1="89481" x2="47153" y2="91852"/>
                        <a14:foregroundMark x1="45109" y1="91259" x2="45109" y2="91259"/>
                        <a14:foregroundMark x1="45401" y1="90963" x2="50073" y2="91259"/>
                        <a14:foregroundMark x1="50657" y1="90667" x2="50657" y2="90667"/>
                        <a14:foregroundMark x1="50949" y1="90667" x2="50949" y2="91556"/>
                        <a14:foregroundMark x1="61752" y1="90963" x2="64380" y2="88889"/>
                        <a14:foregroundMark x1="65839" y1="87556" x2="67299" y2="86667"/>
                        <a14:foregroundMark x1="68467" y1="86074" x2="74745" y2="84296"/>
                        <a14:foregroundMark x1="76496" y1="83111" x2="77664" y2="82222"/>
                        <a14:foregroundMark x1="80000" y1="80444" x2="81168" y2="79556"/>
                        <a14:foregroundMark x1="80292" y1="78667" x2="79124" y2="79259"/>
                        <a14:foregroundMark x1="80584" y1="77778" x2="79708" y2="78370"/>
                        <a14:foregroundMark x1="79124" y1="77481" x2="79416" y2="76593"/>
                        <a14:foregroundMark x1="76496" y1="81630" x2="74453" y2="86667"/>
                        <a14:foregroundMark x1="74161" y1="87259" x2="72117" y2="90074"/>
                        <a14:foregroundMark x1="71241" y1="90963" x2="71241" y2="90963"/>
                        <a14:foregroundMark x1="70949" y1="91259" x2="70949" y2="91259"/>
                        <a14:foregroundMark x1="71825" y1="90667" x2="71825" y2="90667"/>
                        <a14:foregroundMark x1="77080" y1="83111" x2="77664" y2="81630"/>
                        <a14:foregroundMark x1="80000" y1="76593" x2="80876" y2="73630"/>
                        <a14:foregroundMark x1="82920" y1="72148" x2="84672" y2="68296"/>
                        <a14:foregroundMark x1="85547" y1="65926" x2="86423" y2="63259"/>
                        <a14:foregroundMark x1="86715" y1="61778" x2="87007" y2="59704"/>
                        <a14:foregroundMark x1="88175" y1="54074" x2="89927" y2="47407"/>
                        <a14:foregroundMark x1="90511" y1="45333" x2="90219" y2="43852"/>
                        <a14:foregroundMark x1="89635" y1="42370" x2="89635" y2="42370"/>
                        <a14:foregroundMark x1="90803" y1="44148" x2="90803" y2="45333"/>
                        <a14:foregroundMark x1="90511" y1="46815" x2="89635" y2="46222"/>
                        <a14:foregroundMark x1="75620" y1="33185" x2="77080" y2="31704"/>
                        <a14:foregroundMark x1="80584" y1="26963" x2="82044" y2="26667"/>
                        <a14:foregroundMark x1="79708" y1="24000" x2="78540" y2="23111"/>
                        <a14:foregroundMark x1="77080" y1="20741" x2="72117" y2="18074"/>
                        <a14:foregroundMark x1="70073" y1="16444" x2="68175" y2="14963"/>
                        <a14:foregroundMark x1="64964" y1="11407" x2="63796" y2="11407"/>
                        <a14:foregroundMark x1="65839" y1="12296" x2="67591" y2="12889"/>
                        <a14:foregroundMark x1="68467" y1="12593" x2="68467" y2="12593"/>
                        <a14:foregroundMark x1="64380" y1="7852" x2="61168" y2="6963"/>
                        <a14:foregroundMark x1="50949" y1="4000" x2="48029" y2="4296"/>
                        <a14:foregroundMark x1="45985" y1="4593" x2="44234" y2="4593"/>
                        <a14:foregroundMark x1="43942" y1="4593" x2="41022" y2="5481"/>
                        <a14:foregroundMark x1="39270" y1="6667" x2="36058" y2="8444"/>
                        <a14:foregroundMark x1="34161" y1="9333" x2="31241" y2="10519"/>
                        <a14:foregroundMark x1="30073" y1="10519" x2="28321" y2="10815"/>
                        <a14:foregroundMark x1="27153" y1="11111" x2="25109" y2="14074"/>
                        <a14:foregroundMark x1="23358" y1="18667" x2="21606" y2="21926"/>
                        <a14:foregroundMark x1="21022" y1="22519" x2="19854" y2="25778"/>
                        <a14:foregroundMark x1="19854" y1="26370" x2="19562" y2="28444"/>
                        <a14:foregroundMark x1="21898" y1="25481" x2="23066" y2="25185"/>
                        <a14:foregroundMark x1="20438" y1="25778" x2="20438" y2="25778"/>
                        <a14:foregroundMark x1="18102" y1="28741" x2="12555" y2="38815"/>
                        <a14:foregroundMark x1="8759" y1="41481" x2="8759" y2="41481"/>
                        <a14:foregroundMark x1="30073" y1="27852" x2="35766" y2="27556"/>
                        <a14:foregroundMark x1="37518" y1="27259" x2="41606" y2="27259"/>
                        <a14:foregroundMark x1="43942" y1="27259" x2="48029" y2="28741"/>
                        <a14:foregroundMark x1="49489" y1="29037" x2="50657" y2="29333"/>
                        <a14:foregroundMark x1="50657" y1="29333" x2="50657" y2="29333"/>
                        <a14:foregroundMark x1="50073" y1="32593" x2="50073" y2="32593"/>
                        <a14:foregroundMark x1="60292" y1="10815" x2="60292" y2="10815"/>
                        <a14:foregroundMark x1="61460" y1="10519" x2="63212" y2="12296"/>
                        <a14:foregroundMark x1="61752" y1="11111" x2="61752" y2="11111"/>
                        <a14:foregroundMark x1="59708" y1="6370" x2="59708" y2="6370"/>
                        <a14:foregroundMark x1="59708" y1="2815" x2="59708" y2="2815"/>
                        <a14:foregroundMark x1="64672" y1="4889" x2="65547" y2="5481"/>
                        <a14:foregroundMark x1="24818" y1="89778" x2="24818" y2="89778"/>
                        <a14:foregroundMark x1="23650" y1="88889" x2="21606" y2="86667"/>
                        <a14:foregroundMark x1="20730" y1="85778" x2="18686" y2="84593"/>
                        <a14:foregroundMark x1="17226" y1="83704" x2="17226" y2="83704"/>
                        <a14:foregroundMark x1="15474" y1="81333" x2="14599" y2="80741"/>
                        <a14:foregroundMark x1="13723" y1="79556" x2="12847" y2="77778"/>
                        <a14:foregroundMark x1="12555" y1="76889" x2="11971" y2="76000"/>
                        <a14:foregroundMark x1="11387" y1="75111" x2="11387" y2="75111"/>
                        <a14:foregroundMark x1="93723" y1="58519" x2="93723" y2="58519"/>
                        <a14:foregroundMark x1="92847" y1="59704" x2="90803" y2="62963"/>
                        <a14:foregroundMark x1="90219" y1="64148" x2="90219" y2="67111"/>
                        <a14:foregroundMark x1="90219" y1="67704" x2="91095" y2="68000"/>
                        <a14:foregroundMark x1="92263" y1="66815" x2="93431" y2="65333"/>
                        <a14:foregroundMark x1="93723" y1="63556" x2="94015" y2="61778"/>
                        <a14:foregroundMark x1="86131" y1="72444" x2="86131" y2="72444"/>
                        <a14:foregroundMark x1="18102" y1="12889" x2="18102" y2="12889"/>
                        <a14:foregroundMark x1="20438" y1="11407" x2="20438" y2="11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648" y="141579"/>
            <a:ext cx="492229" cy="49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59861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1720" y="4077072"/>
            <a:ext cx="1229510" cy="11521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2" name="Title 1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MY"/>
          </a:p>
        </p:txBody>
      </p:sp>
      <p:sp>
        <p:nvSpPr>
          <p:cNvPr id="4" name="TextBox 3"/>
          <p:cNvSpPr txBox="1"/>
          <p:nvPr/>
        </p:nvSpPr>
        <p:spPr>
          <a:xfrm>
            <a:off x="179512" y="116632"/>
            <a:ext cx="8823772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KOMPONEN UTAMA JD</a:t>
            </a:r>
            <a:endParaRPr lang="en-MY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146" name="Picture 2" descr="E:\JD\Taklimat JD di IPKKM MOE\Eero Aarnio Ball Chair - Globe Chai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59832" y="1463634"/>
            <a:ext cx="5871444" cy="4403583"/>
          </a:xfrm>
          <a:prstGeom prst="ellipse">
            <a:avLst/>
          </a:prstGeom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/>
          <p:nvPr/>
        </p:nvPicPr>
        <p:blipFill rotWithShape="1">
          <a:blip r:embed="rId4"/>
          <a:srcRect l="8146" t="21805" r="50000" b="40671"/>
          <a:stretch/>
        </p:blipFill>
        <p:spPr>
          <a:xfrm>
            <a:off x="1472037" y="1124744"/>
            <a:ext cx="3748035" cy="2688152"/>
          </a:xfrm>
          <a:prstGeom prst="rect">
            <a:avLst/>
          </a:prstGeo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9409"/>
            <a:ext cx="572445" cy="448723"/>
          </a:xfrm>
          <a:prstGeom prst="rect">
            <a:avLst/>
          </a:prstGeom>
        </p:spPr>
      </p:pic>
      <p:pic>
        <p:nvPicPr>
          <p:cNvPr id="9" name="Picture 2" descr="E:\JD\Taklimat JD di IPKKM MOE\logo_baru_kkm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100000">
                        <a14:foregroundMark x1="23066" y1="18074" x2="23066" y2="18074"/>
                        <a14:foregroundMark x1="19270" y1="21630" x2="18394" y2="22519"/>
                        <a14:foregroundMark x1="16350" y1="24000" x2="15474" y2="24889"/>
                        <a14:foregroundMark x1="14307" y1="26667" x2="12847" y2="29037"/>
                        <a14:foregroundMark x1="12263" y1="30519" x2="11679" y2="33481"/>
                        <a14:foregroundMark x1="10803" y1="40000" x2="10511" y2="42963"/>
                        <a14:foregroundMark x1="10803" y1="54074" x2="11679" y2="56444"/>
                        <a14:foregroundMark x1="13431" y1="67704" x2="13431" y2="69481"/>
                        <a14:foregroundMark x1="13431" y1="74222" x2="14015" y2="76000"/>
                        <a14:foregroundMark x1="14891" y1="76889" x2="15766" y2="77778"/>
                        <a14:foregroundMark x1="21022" y1="82519" x2="23066" y2="84296"/>
                        <a14:foregroundMark x1="24818" y1="84889" x2="29197" y2="86963"/>
                        <a14:foregroundMark x1="32409" y1="87556" x2="36642" y2="88889"/>
                        <a14:foregroundMark x1="37810" y1="89481" x2="42774" y2="91556"/>
                        <a14:foregroundMark x1="45401" y1="92148" x2="49781" y2="93333"/>
                        <a14:foregroundMark x1="53577" y1="93630" x2="59124" y2="94222"/>
                        <a14:foregroundMark x1="64088" y1="93926" x2="67591" y2="92741"/>
                        <a14:foregroundMark x1="80876" y1="84889" x2="81168" y2="83407"/>
                        <a14:foregroundMark x1="83796" y1="80444" x2="84964" y2="78667"/>
                        <a14:foregroundMark x1="86715" y1="76593" x2="88759" y2="72148"/>
                        <a14:foregroundMark x1="89635" y1="68593" x2="90511" y2="65630"/>
                        <a14:foregroundMark x1="91095" y1="62667" x2="91387" y2="59111"/>
                        <a14:foregroundMark x1="91971" y1="56444" x2="91971" y2="54370"/>
                        <a14:foregroundMark x1="92263" y1="51852" x2="92847" y2="46519"/>
                        <a14:foregroundMark x1="92847" y1="42667" x2="92263" y2="41185"/>
                        <a14:foregroundMark x1="90803" y1="38519" x2="89343" y2="35259"/>
                        <a14:foregroundMark x1="88175" y1="33185" x2="86423" y2="31407"/>
                        <a14:foregroundMark x1="84964" y1="29630" x2="82628" y2="27556"/>
                        <a14:foregroundMark x1="80584" y1="24889" x2="78832" y2="23704"/>
                        <a14:foregroundMark x1="75912" y1="22222" x2="73285" y2="20741"/>
                        <a14:foregroundMark x1="70073" y1="18074" x2="66131" y2="15556"/>
                        <a14:foregroundMark x1="62044" y1="13185" x2="58540" y2="12000"/>
                        <a14:foregroundMark x1="54745" y1="11111" x2="51825" y2="11111"/>
                        <a14:foregroundMark x1="48905" y1="11111" x2="44526" y2="11704"/>
                        <a14:foregroundMark x1="40146" y1="11407" x2="37518" y2="12000"/>
                        <a14:foregroundMark x1="35766" y1="12296" x2="35766" y2="12296"/>
                        <a14:foregroundMark x1="40438" y1="9333" x2="41898" y2="9037"/>
                        <a14:foregroundMark x1="37226" y1="9926" x2="34745" y2="11704"/>
                        <a14:foregroundMark x1="32993" y1="12593" x2="29489" y2="15259"/>
                        <a14:foregroundMark x1="28321" y1="15556" x2="28321" y2="15556"/>
                        <a14:foregroundMark x1="27737" y1="15259" x2="27737" y2="15259"/>
                        <a14:foregroundMark x1="27737" y1="14074" x2="27737" y2="14074"/>
                        <a14:foregroundMark x1="27737" y1="13778" x2="27737" y2="13778"/>
                        <a14:foregroundMark x1="31533" y1="9333" x2="31533" y2="9333"/>
                        <a14:foregroundMark x1="34453" y1="6667" x2="36350" y2="6074"/>
                        <a14:foregroundMark x1="41022" y1="5481" x2="47445" y2="5481"/>
                        <a14:foregroundMark x1="50365" y1="5481" x2="52409" y2="5481"/>
                        <a14:foregroundMark x1="55036" y1="5481" x2="60000" y2="6667"/>
                        <a14:foregroundMark x1="61752" y1="7259" x2="65839" y2="9037"/>
                        <a14:foregroundMark x1="68175" y1="9630" x2="70365" y2="11111"/>
                        <a14:foregroundMark x1="71825" y1="11704" x2="75036" y2="13481"/>
                        <a14:foregroundMark x1="76496" y1="13778" x2="80000" y2="16741"/>
                        <a14:foregroundMark x1="80584" y1="17037" x2="82044" y2="19259"/>
                        <a14:foregroundMark x1="83504" y1="20444" x2="85839" y2="23111"/>
                        <a14:foregroundMark x1="87299" y1="24889" x2="89635" y2="28741"/>
                        <a14:foregroundMark x1="90511" y1="30519" x2="92555" y2="33481"/>
                        <a14:foregroundMark x1="93139" y1="34667" x2="94015" y2="37037"/>
                        <a14:foregroundMark x1="94891" y1="38815" x2="95182" y2="41778"/>
                        <a14:foregroundMark x1="95182" y1="44148" x2="95182" y2="47407"/>
                        <a14:foregroundMark x1="94307" y1="49481" x2="91679" y2="52889"/>
                        <a14:foregroundMark x1="89051" y1="55259" x2="86423" y2="57926"/>
                        <a14:foregroundMark x1="84672" y1="58815" x2="84672" y2="58815"/>
                        <a14:foregroundMark x1="83796" y1="60593" x2="80876" y2="63556"/>
                        <a14:foregroundMark x1="79124" y1="64741" x2="76788" y2="67704"/>
                        <a14:foregroundMark x1="75036" y1="69778" x2="72117" y2="72741"/>
                        <a14:foregroundMark x1="70949" y1="73630" x2="68759" y2="76000"/>
                        <a14:foregroundMark x1="58832" y1="83407" x2="53577" y2="84889"/>
                        <a14:foregroundMark x1="49489" y1="85481" x2="43942" y2="85481"/>
                        <a14:foregroundMark x1="38686" y1="83407" x2="36058" y2="82815"/>
                        <a14:foregroundMark x1="30949" y1="78370" x2="26861" y2="72741"/>
                        <a14:foregroundMark x1="24526" y1="70370" x2="22482" y2="68000"/>
                        <a14:foregroundMark x1="20438" y1="63852" x2="18978" y2="59704"/>
                        <a14:foregroundMark x1="17518" y1="53481" x2="17518" y2="47111"/>
                        <a14:foregroundMark x1="17518" y1="43852" x2="18102" y2="40296"/>
                        <a14:foregroundMark x1="18978" y1="36444" x2="21022" y2="33778"/>
                        <a14:foregroundMark x1="21606" y1="32889" x2="23066" y2="31407"/>
                        <a14:foregroundMark x1="24526" y1="29630" x2="26861" y2="27259"/>
                        <a14:foregroundMark x1="28613" y1="25778" x2="32701" y2="23704"/>
                        <a14:foregroundMark x1="33577" y1="23407" x2="34745" y2="23407"/>
                        <a14:foregroundMark x1="36934" y1="23407" x2="38978" y2="23704"/>
                        <a14:foregroundMark x1="41022" y1="23704" x2="45693" y2="24296"/>
                        <a14:foregroundMark x1="47153" y1="25185" x2="48029" y2="26074"/>
                        <a14:foregroundMark x1="49781" y1="26370" x2="62336" y2="26667"/>
                        <a14:foregroundMark x1="66423" y1="26963" x2="66423" y2="26963"/>
                        <a14:foregroundMark x1="63212" y1="23704" x2="55620" y2="21037"/>
                        <a14:foregroundMark x1="51825" y1="19259" x2="51825" y2="19259"/>
                        <a14:foregroundMark x1="50073" y1="17333" x2="44234" y2="15556"/>
                        <a14:foregroundMark x1="41898" y1="14963" x2="40146" y2="15556"/>
                        <a14:foregroundMark x1="36058" y1="13778" x2="34161" y2="13185"/>
                        <a14:foregroundMark x1="21898" y1="15259" x2="20438" y2="16148"/>
                        <a14:foregroundMark x1="17810" y1="16741" x2="16350" y2="18074"/>
                        <a14:foregroundMark x1="14307" y1="19259" x2="12263" y2="21037"/>
                        <a14:foregroundMark x1="10803" y1="22222" x2="9343" y2="24296"/>
                        <a14:foregroundMark x1="8759" y1="30815" x2="7591" y2="33481"/>
                        <a14:foregroundMark x1="6715" y1="34963" x2="5547" y2="37926"/>
                        <a14:foregroundMark x1="4964" y1="39111" x2="4088" y2="42370"/>
                        <a14:foregroundMark x1="4088" y1="43852" x2="3796" y2="46222"/>
                        <a14:foregroundMark x1="3796" y1="48296" x2="3796" y2="50963"/>
                        <a14:foregroundMark x1="3796" y1="52444" x2="3796" y2="55556"/>
                        <a14:foregroundMark x1="4380" y1="57037" x2="4672" y2="59704"/>
                        <a14:foregroundMark x1="5255" y1="60889" x2="5547" y2="62963"/>
                        <a14:foregroundMark x1="6131" y1="64444" x2="6715" y2="66815"/>
                        <a14:foregroundMark x1="7591" y1="67704" x2="8759" y2="69481"/>
                        <a14:foregroundMark x1="9635" y1="70074" x2="10803" y2="71852"/>
                        <a14:foregroundMark x1="11971" y1="73333" x2="13431" y2="75407"/>
                        <a14:foregroundMark x1="16642" y1="79556" x2="17810" y2="81037"/>
                        <a14:foregroundMark x1="23358" y1="85481" x2="25109" y2="86667"/>
                        <a14:foregroundMark x1="26277" y1="86963" x2="28321" y2="88000"/>
                        <a14:foregroundMark x1="29781" y1="88000" x2="33577" y2="89778"/>
                        <a14:foregroundMark x1="42482" y1="92741" x2="45693" y2="93926"/>
                        <a14:foregroundMark x1="47153" y1="94222" x2="49781" y2="94815"/>
                        <a14:foregroundMark x1="55620" y1="95111" x2="57956" y2="95111"/>
                        <a14:foregroundMark x1="76204" y1="89481" x2="76204" y2="89481"/>
                        <a14:foregroundMark x1="77372" y1="88000" x2="77372" y2="88000"/>
                        <a14:foregroundMark x1="93431" y1="68296" x2="94015" y2="67111"/>
                        <a14:foregroundMark x1="97518" y1="59704" x2="97518" y2="59704"/>
                        <a14:foregroundMark x1="96058" y1="54667" x2="96350" y2="53481"/>
                        <a14:foregroundMark x1="96934" y1="50667" x2="96934" y2="48593"/>
                        <a14:foregroundMark x1="96934" y1="45926" x2="96350" y2="43556"/>
                        <a14:foregroundMark x1="85547" y1="33481" x2="84380" y2="33481"/>
                        <a14:foregroundMark x1="75328" y1="30815" x2="73869" y2="29630"/>
                        <a14:foregroundMark x1="71533" y1="26963" x2="67883" y2="24889"/>
                        <a14:foregroundMark x1="62336" y1="21926" x2="60292" y2="20148"/>
                        <a14:foregroundMark x1="57956" y1="15852" x2="57080" y2="15556"/>
                        <a14:foregroundMark x1="45985" y1="20741" x2="41606" y2="21333"/>
                        <a14:foregroundMark x1="38978" y1="21333" x2="36058" y2="21333"/>
                        <a14:foregroundMark x1="34453" y1="21333" x2="33285" y2="21630"/>
                        <a14:foregroundMark x1="31533" y1="21630" x2="29197" y2="23704"/>
                        <a14:foregroundMark x1="27445" y1="24296" x2="26569" y2="24889"/>
                        <a14:foregroundMark x1="23066" y1="15259" x2="23066" y2="15259"/>
                        <a14:foregroundMark x1="27153" y1="11704" x2="27153" y2="11704"/>
                        <a14:foregroundMark x1="27153" y1="10519" x2="27153" y2="10519"/>
                        <a14:foregroundMark x1="22774" y1="11111" x2="22482" y2="12296"/>
                        <a14:foregroundMark x1="20146" y1="15556" x2="18102" y2="18370"/>
                        <a14:foregroundMark x1="14599" y1="33185" x2="14599" y2="33185"/>
                        <a14:foregroundMark x1="14891" y1="35852" x2="14015" y2="37926"/>
                        <a14:foregroundMark x1="13139" y1="38222" x2="11387" y2="41778"/>
                        <a14:foregroundMark x1="11095" y1="42963" x2="11095" y2="42963"/>
                        <a14:foregroundMark x1="10511" y1="44444" x2="10219" y2="52444"/>
                        <a14:foregroundMark x1="10219" y1="54074" x2="10511" y2="56741"/>
                        <a14:foregroundMark x1="10803" y1="58815" x2="11387" y2="61481"/>
                        <a14:foregroundMark x1="11971" y1="62667" x2="13139" y2="65926"/>
                        <a14:foregroundMark x1="14015" y1="67111" x2="14891" y2="69481"/>
                        <a14:foregroundMark x1="15182" y1="70074" x2="16350" y2="72148"/>
                        <a14:foregroundMark x1="17518" y1="73037" x2="19562" y2="75704"/>
                        <a14:foregroundMark x1="23942" y1="77778" x2="24818" y2="78963"/>
                        <a14:foregroundMark x1="25109" y1="78963" x2="27445" y2="81333"/>
                        <a14:foregroundMark x1="28321" y1="81926" x2="30365" y2="84889"/>
                        <a14:foregroundMark x1="32117" y1="86074" x2="37226" y2="88296"/>
                        <a14:foregroundMark x1="38686" y1="88296" x2="43066" y2="88296"/>
                        <a14:foregroundMark x1="46861" y1="88593" x2="52993" y2="89185"/>
                        <a14:foregroundMark x1="54745" y1="89185" x2="57664" y2="88889"/>
                        <a14:foregroundMark x1="60000" y1="88296" x2="63504" y2="88000"/>
                        <a14:foregroundMark x1="67007" y1="87259" x2="71241" y2="85778"/>
                        <a14:foregroundMark x1="74453" y1="85185" x2="76204" y2="84000"/>
                        <a14:foregroundMark x1="77080" y1="82519" x2="80000" y2="80444"/>
                        <a14:foregroundMark x1="81752" y1="78667" x2="82628" y2="77481"/>
                        <a14:foregroundMark x1="83796" y1="74519" x2="85255" y2="72444"/>
                        <a14:foregroundMark x1="87007" y1="70370" x2="88175" y2="67111"/>
                        <a14:foregroundMark x1="90219" y1="63852" x2="91095" y2="61778"/>
                        <a14:foregroundMark x1="91387" y1="59704" x2="91971" y2="57926"/>
                        <a14:foregroundMark x1="91387" y1="55852" x2="90219" y2="52889"/>
                        <a14:foregroundMark x1="88759" y1="48000" x2="89051" y2="46815"/>
                        <a14:foregroundMark x1="89051" y1="42667" x2="87883" y2="40296"/>
                        <a14:foregroundMark x1="85547" y1="36148" x2="83796" y2="34074"/>
                        <a14:foregroundMark x1="80292" y1="30222" x2="79124" y2="29037"/>
                        <a14:foregroundMark x1="75328" y1="26074" x2="73577" y2="25185"/>
                        <a14:foregroundMark x1="68759" y1="23704" x2="64088" y2="22519"/>
                        <a14:foregroundMark x1="57956" y1="19852" x2="52993" y2="19259"/>
                        <a14:foregroundMark x1="48905" y1="18074" x2="45693" y2="17778"/>
                        <a14:foregroundMark x1="42482" y1="17037" x2="37226" y2="18963"/>
                        <a14:foregroundMark x1="35766" y1="19556" x2="32701" y2="21037"/>
                        <a14:foregroundMark x1="34453" y1="16444" x2="35328" y2="16444"/>
                        <a14:foregroundMark x1="38102" y1="14074" x2="41022" y2="13481"/>
                        <a14:foregroundMark x1="42774" y1="12889" x2="46861" y2="12889"/>
                        <a14:foregroundMark x1="49489" y1="12889" x2="52409" y2="14370"/>
                        <a14:foregroundMark x1="54161" y1="14370" x2="57080" y2="14963"/>
                        <a14:foregroundMark x1="69781" y1="19259" x2="72993" y2="22815"/>
                        <a14:foregroundMark x1="74453" y1="23407" x2="79124" y2="26963"/>
                        <a14:foregroundMark x1="79708" y1="27556" x2="80292" y2="30815"/>
                        <a14:foregroundMark x1="81168" y1="33481" x2="82044" y2="37630"/>
                        <a14:foregroundMark x1="82628" y1="39111" x2="82336" y2="43259"/>
                        <a14:foregroundMark x1="81460" y1="46815" x2="80292" y2="51852"/>
                        <a14:foregroundMark x1="80000" y1="54370" x2="79708" y2="57333"/>
                        <a14:foregroundMark x1="79124" y1="59407" x2="76496" y2="62963"/>
                        <a14:foregroundMark x1="75620" y1="64741" x2="73285" y2="67704"/>
                        <a14:foregroundMark x1="72117" y1="69185" x2="68175" y2="72444"/>
                        <a14:foregroundMark x1="67007" y1="73630" x2="64672" y2="76000"/>
                        <a14:foregroundMark x1="63796" y1="77185" x2="59416" y2="79852"/>
                        <a14:foregroundMark x1="54161" y1="80444" x2="48905" y2="80741"/>
                        <a14:foregroundMark x1="46861" y1="79556" x2="43358" y2="79556"/>
                        <a14:foregroundMark x1="40730" y1="78074" x2="37518" y2="76889"/>
                        <a14:foregroundMark x1="35036" y1="75407" x2="31241" y2="73037"/>
                        <a14:foregroundMark x1="28613" y1="70963" x2="27153" y2="69481"/>
                        <a14:foregroundMark x1="25693" y1="67407" x2="23942" y2="65333"/>
                        <a14:foregroundMark x1="22190" y1="62963" x2="20146" y2="61185"/>
                        <a14:foregroundMark x1="18394" y1="59111" x2="17810" y2="57630"/>
                        <a14:foregroundMark x1="16934" y1="55852" x2="16058" y2="53185"/>
                        <a14:foregroundMark x1="15182" y1="48296" x2="16350" y2="46222"/>
                        <a14:foregroundMark x1="16350" y1="44444" x2="16350" y2="44444"/>
                        <a14:foregroundMark x1="15474" y1="52889" x2="15182" y2="54370"/>
                        <a14:foregroundMark x1="14599" y1="56741" x2="14891" y2="62667"/>
                        <a14:foregroundMark x1="14599" y1="62074" x2="14307" y2="59407"/>
                        <a14:foregroundMark x1="13139" y1="55259" x2="13139" y2="54074"/>
                        <a14:foregroundMark x1="12263" y1="51852" x2="9927" y2="50667"/>
                        <a14:foregroundMark x1="8759" y1="49185" x2="7007" y2="51259"/>
                        <a14:foregroundMark x1="7007" y1="51259" x2="7299" y2="54074"/>
                        <a14:foregroundMark x1="7299" y1="54074" x2="7591" y2="57037"/>
                        <a14:foregroundMark x1="8175" y1="52889" x2="8175" y2="52889"/>
                        <a14:foregroundMark x1="7591" y1="52148" x2="9635" y2="57926"/>
                        <a14:foregroundMark x1="10511" y1="61778" x2="10803" y2="63259"/>
                        <a14:foregroundMark x1="10803" y1="63852" x2="11387" y2="66815"/>
                        <a14:foregroundMark x1="12847" y1="67704" x2="14599" y2="70667"/>
                        <a14:foregroundMark x1="16058" y1="72148" x2="18102" y2="74815"/>
                        <a14:foregroundMark x1="18978" y1="75704" x2="20438" y2="78370"/>
                        <a14:foregroundMark x1="20730" y1="78963" x2="21606" y2="81037"/>
                        <a14:foregroundMark x1="21606" y1="80741" x2="21606" y2="80741"/>
                        <a14:foregroundMark x1="20438" y1="80741" x2="21022" y2="83111"/>
                        <a14:foregroundMark x1="21898" y1="83111" x2="23358" y2="85185"/>
                        <a14:foregroundMark x1="23650" y1="85185" x2="23942" y2="86963"/>
                        <a14:foregroundMark x1="28321" y1="90963" x2="30365" y2="91556"/>
                        <a14:foregroundMark x1="31533" y1="91556" x2="35766" y2="93333"/>
                        <a14:foregroundMark x1="36642" y1="93333" x2="40146" y2="95111"/>
                        <a14:foregroundMark x1="41022" y1="95111" x2="46861" y2="96296"/>
                        <a14:foregroundMark x1="48029" y1="96296" x2="58248" y2="94519"/>
                        <a14:foregroundMark x1="64672" y1="84593" x2="65547" y2="83704"/>
                        <a14:foregroundMark x1="67007" y1="82519" x2="71241" y2="81037"/>
                        <a14:foregroundMark x1="74161" y1="79259" x2="76788" y2="76593"/>
                        <a14:foregroundMark x1="77956" y1="74519" x2="79708" y2="73333"/>
                        <a14:foregroundMark x1="80876" y1="71852" x2="78832" y2="71852"/>
                        <a14:foregroundMark x1="72409" y1="75407" x2="72117" y2="76889"/>
                        <a14:foregroundMark x1="77372" y1="72148" x2="74745" y2="76889"/>
                        <a14:foregroundMark x1="72117" y1="85185" x2="69781" y2="88000"/>
                        <a14:foregroundMark x1="69781" y1="88000" x2="69051" y2="89185"/>
                        <a14:foregroundMark x1="68467" y1="89481" x2="65547" y2="92444"/>
                        <a14:foregroundMark x1="64088" y1="93630" x2="63212" y2="94519"/>
                        <a14:foregroundMark x1="61460" y1="94222" x2="61460" y2="94222"/>
                        <a14:foregroundMark x1="60292" y1="93037" x2="60292" y2="93037"/>
                        <a14:foregroundMark x1="61168" y1="90370" x2="62336" y2="89185"/>
                        <a14:foregroundMark x1="62336" y1="88889" x2="62336" y2="88889"/>
                        <a14:foregroundMark x1="60876" y1="88889" x2="58832" y2="89778"/>
                        <a14:foregroundMark x1="56204" y1="89481" x2="47153" y2="91852"/>
                        <a14:foregroundMark x1="45109" y1="91259" x2="45109" y2="91259"/>
                        <a14:foregroundMark x1="45401" y1="90963" x2="50073" y2="91259"/>
                        <a14:foregroundMark x1="50657" y1="90667" x2="50657" y2="90667"/>
                        <a14:foregroundMark x1="50949" y1="90667" x2="50949" y2="91556"/>
                        <a14:foregroundMark x1="61752" y1="90963" x2="64380" y2="88889"/>
                        <a14:foregroundMark x1="65839" y1="87556" x2="67299" y2="86667"/>
                        <a14:foregroundMark x1="68467" y1="86074" x2="74745" y2="84296"/>
                        <a14:foregroundMark x1="76496" y1="83111" x2="77664" y2="82222"/>
                        <a14:foregroundMark x1="80000" y1="80444" x2="81168" y2="79556"/>
                        <a14:foregroundMark x1="80292" y1="78667" x2="79124" y2="79259"/>
                        <a14:foregroundMark x1="80584" y1="77778" x2="79708" y2="78370"/>
                        <a14:foregroundMark x1="79124" y1="77481" x2="79416" y2="76593"/>
                        <a14:foregroundMark x1="76496" y1="81630" x2="74453" y2="86667"/>
                        <a14:foregroundMark x1="74161" y1="87259" x2="72117" y2="90074"/>
                        <a14:foregroundMark x1="71241" y1="90963" x2="71241" y2="90963"/>
                        <a14:foregroundMark x1="70949" y1="91259" x2="70949" y2="91259"/>
                        <a14:foregroundMark x1="71825" y1="90667" x2="71825" y2="90667"/>
                        <a14:foregroundMark x1="77080" y1="83111" x2="77664" y2="81630"/>
                        <a14:foregroundMark x1="80000" y1="76593" x2="80876" y2="73630"/>
                        <a14:foregroundMark x1="82920" y1="72148" x2="84672" y2="68296"/>
                        <a14:foregroundMark x1="85547" y1="65926" x2="86423" y2="63259"/>
                        <a14:foregroundMark x1="86715" y1="61778" x2="87007" y2="59704"/>
                        <a14:foregroundMark x1="88175" y1="54074" x2="89927" y2="47407"/>
                        <a14:foregroundMark x1="90511" y1="45333" x2="90219" y2="43852"/>
                        <a14:foregroundMark x1="89635" y1="42370" x2="89635" y2="42370"/>
                        <a14:foregroundMark x1="90803" y1="44148" x2="90803" y2="45333"/>
                        <a14:foregroundMark x1="90511" y1="46815" x2="89635" y2="46222"/>
                        <a14:foregroundMark x1="75620" y1="33185" x2="77080" y2="31704"/>
                        <a14:foregroundMark x1="80584" y1="26963" x2="82044" y2="26667"/>
                        <a14:foregroundMark x1="79708" y1="24000" x2="78540" y2="23111"/>
                        <a14:foregroundMark x1="77080" y1="20741" x2="72117" y2="18074"/>
                        <a14:foregroundMark x1="70073" y1="16444" x2="68175" y2="14963"/>
                        <a14:foregroundMark x1="64964" y1="11407" x2="63796" y2="11407"/>
                        <a14:foregroundMark x1="65839" y1="12296" x2="67591" y2="12889"/>
                        <a14:foregroundMark x1="68467" y1="12593" x2="68467" y2="12593"/>
                        <a14:foregroundMark x1="64380" y1="7852" x2="61168" y2="6963"/>
                        <a14:foregroundMark x1="50949" y1="4000" x2="48029" y2="4296"/>
                        <a14:foregroundMark x1="45985" y1="4593" x2="44234" y2="4593"/>
                        <a14:foregroundMark x1="43942" y1="4593" x2="41022" y2="5481"/>
                        <a14:foregroundMark x1="39270" y1="6667" x2="36058" y2="8444"/>
                        <a14:foregroundMark x1="34161" y1="9333" x2="31241" y2="10519"/>
                        <a14:foregroundMark x1="30073" y1="10519" x2="28321" y2="10815"/>
                        <a14:foregroundMark x1="27153" y1="11111" x2="25109" y2="14074"/>
                        <a14:foregroundMark x1="23358" y1="18667" x2="21606" y2="21926"/>
                        <a14:foregroundMark x1="21022" y1="22519" x2="19854" y2="25778"/>
                        <a14:foregroundMark x1="19854" y1="26370" x2="19562" y2="28444"/>
                        <a14:foregroundMark x1="21898" y1="25481" x2="23066" y2="25185"/>
                        <a14:foregroundMark x1="20438" y1="25778" x2="20438" y2="25778"/>
                        <a14:foregroundMark x1="18102" y1="28741" x2="12555" y2="38815"/>
                        <a14:foregroundMark x1="8759" y1="41481" x2="8759" y2="41481"/>
                        <a14:foregroundMark x1="30073" y1="27852" x2="35766" y2="27556"/>
                        <a14:foregroundMark x1="37518" y1="27259" x2="41606" y2="27259"/>
                        <a14:foregroundMark x1="43942" y1="27259" x2="48029" y2="28741"/>
                        <a14:foregroundMark x1="49489" y1="29037" x2="50657" y2="29333"/>
                        <a14:foregroundMark x1="50657" y1="29333" x2="50657" y2="29333"/>
                        <a14:foregroundMark x1="50073" y1="32593" x2="50073" y2="32593"/>
                        <a14:foregroundMark x1="60292" y1="10815" x2="60292" y2="10815"/>
                        <a14:foregroundMark x1="61460" y1="10519" x2="63212" y2="12296"/>
                        <a14:foregroundMark x1="61752" y1="11111" x2="61752" y2="11111"/>
                        <a14:foregroundMark x1="59708" y1="6370" x2="59708" y2="6370"/>
                        <a14:foregroundMark x1="59708" y1="2815" x2="59708" y2="2815"/>
                        <a14:foregroundMark x1="64672" y1="4889" x2="65547" y2="5481"/>
                        <a14:foregroundMark x1="24818" y1="89778" x2="24818" y2="89778"/>
                        <a14:foregroundMark x1="23650" y1="88889" x2="21606" y2="86667"/>
                        <a14:foregroundMark x1="20730" y1="85778" x2="18686" y2="84593"/>
                        <a14:foregroundMark x1="17226" y1="83704" x2="17226" y2="83704"/>
                        <a14:foregroundMark x1="15474" y1="81333" x2="14599" y2="80741"/>
                        <a14:foregroundMark x1="13723" y1="79556" x2="12847" y2="77778"/>
                        <a14:foregroundMark x1="12555" y1="76889" x2="11971" y2="76000"/>
                        <a14:foregroundMark x1="11387" y1="75111" x2="11387" y2="75111"/>
                        <a14:foregroundMark x1="93723" y1="58519" x2="93723" y2="58519"/>
                        <a14:foregroundMark x1="92847" y1="59704" x2="90803" y2="62963"/>
                        <a14:foregroundMark x1="90219" y1="64148" x2="90219" y2="67111"/>
                        <a14:foregroundMark x1="90219" y1="67704" x2="91095" y2="68000"/>
                        <a14:foregroundMark x1="92263" y1="66815" x2="93431" y2="65333"/>
                        <a14:foregroundMark x1="93723" y1="63556" x2="94015" y2="61778"/>
                        <a14:foregroundMark x1="86131" y1="72444" x2="86131" y2="72444"/>
                        <a14:foregroundMark x1="18102" y1="12889" x2="18102" y2="12889"/>
                        <a14:foregroundMark x1="20438" y1="11407" x2="20438" y2="11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648" y="141579"/>
            <a:ext cx="492229" cy="49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8719" y="4390134"/>
            <a:ext cx="2298422" cy="2279226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5816" y="908720"/>
            <a:ext cx="1009551" cy="10095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266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8076720"/>
              </p:ext>
            </p:extLst>
          </p:nvPr>
        </p:nvGraphicFramePr>
        <p:xfrm>
          <a:off x="251519" y="188640"/>
          <a:ext cx="8712969" cy="628150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216579"/>
                <a:gridCol w="2723674"/>
                <a:gridCol w="1678118"/>
                <a:gridCol w="2094598"/>
              </a:tblGrid>
              <a:tr h="365333">
                <a:tc gridSpan="4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400" b="0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MAKLUMAT UMUM</a:t>
                      </a:r>
                      <a:endParaRPr lang="en-MY" sz="1400" b="0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solidFill>
                      <a:schemeClr val="accent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93081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Gelaran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Jawatan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Penolong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Tadbir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Kedudukan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 Di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Waran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Perjawatan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Bekalan</a:t>
                      </a:r>
                      <a:r>
                        <a:rPr lang="en-MY" sz="1800" b="1" u="non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B42 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Program: 1.6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Butiran</a:t>
                      </a:r>
                      <a:r>
                        <a:rPr lang="en-MY" sz="1800" b="1" u="none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: 707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</a:tr>
              <a:tr h="76260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Ringkasan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Gelaran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Jawatan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PPT PK1 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  <a:hlinkClick r:id="rId4" action="ppaction://hlinkfile"/>
                        </a:rPr>
                        <a:t>Bidang</a:t>
                      </a:r>
                      <a:r>
                        <a:rPr lang="en-US" sz="18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  <a:hlinkClick r:id="rId4" action="ppaction://hlinkfile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  <a:hlinkClick r:id="rId4" action="ppaction://hlinkfile"/>
                        </a:rPr>
                        <a:t>Utama</a:t>
                      </a:r>
                      <a:endParaRPr lang="en-MY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ms-MY" sz="1800" b="1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Pembangunan Kompetensi</a:t>
                      </a:r>
                      <a:endParaRPr lang="en-MY" sz="18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</a:tr>
              <a:tr h="50809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Gred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3" action="ppaction://hlinkfile"/>
                        </a:rPr>
                        <a:t>Jawatan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N29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Sub </a:t>
                      </a: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Bidang</a:t>
                      </a:r>
                      <a:r>
                        <a:rPr lang="en-US" sz="18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Utama</a:t>
                      </a:r>
                      <a:endParaRPr lang="en-MY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Deskripsi Tugas </a:t>
                      </a:r>
                      <a:endParaRPr lang="en-MY" sz="18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- </a:t>
                      </a:r>
                      <a:r>
                        <a:rPr lang="ms-MY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Pembangunan </a:t>
                      </a:r>
                      <a:r>
                        <a:rPr lang="ms-MY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Bakat</a:t>
                      </a:r>
                      <a:endParaRPr lang="en-MY" sz="18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</a:tr>
              <a:tr h="598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Hirarki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 1/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Bahagian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Bahagian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Pembangunan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Kompetensi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Disediakan</a:t>
                      </a:r>
                      <a:r>
                        <a:rPr lang="en-US" sz="18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Oleh</a:t>
                      </a:r>
                      <a:endParaRPr lang="en-MY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ms-MY" sz="1800" b="1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Norazri Bin Abd  Wahid/ </a:t>
                      </a:r>
                      <a:endParaRPr lang="en-MY" sz="18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ms-MY" sz="1800" b="1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PPT PK1</a:t>
                      </a:r>
                      <a:endParaRPr lang="en-MY" sz="18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</a:tr>
              <a:tr h="82033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Hirarki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 2/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Cawangan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/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Sektor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5" action="ppaction://hlinkfile"/>
                        </a:rPr>
                        <a:t>/Unit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Caw. Pembangunan 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Kompetensi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/Unit PK1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Disemak</a:t>
                      </a:r>
                      <a:r>
                        <a:rPr lang="en-US" sz="18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Oleh</a:t>
                      </a:r>
                      <a:endParaRPr lang="en-MY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ms-MY" sz="1800" b="1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Mohd Zainuddin Bin Mohd Noor/</a:t>
                      </a:r>
                      <a:endParaRPr lang="en-MY" sz="18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ms-MY" sz="1800" b="1" kern="1200" dirty="0" smtClean="0">
                          <a:solidFill>
                            <a:srgbClr val="000000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TSUB</a:t>
                      </a:r>
                      <a:endParaRPr lang="en-MY" sz="18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</a:tr>
              <a:tr h="5982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6" action="ppaction://hlinkfile"/>
                        </a:rPr>
                        <a:t>Skim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6" action="ppaction://hlinkfile"/>
                        </a:rPr>
                        <a:t>Perkhidmatan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6" action="ppaction://hlinkfile"/>
                        </a:rPr>
                        <a:t> 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Penolong</a:t>
                      </a:r>
                      <a:r>
                        <a:rPr lang="en-US" sz="1800" b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Pegawai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sz="1800" b="1" kern="1200" dirty="0" err="1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Tadbir</a:t>
                      </a:r>
                      <a:r>
                        <a:rPr lang="en-US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Diluluskan</a:t>
                      </a:r>
                      <a:r>
                        <a:rPr lang="en-US" sz="18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Oleh</a:t>
                      </a:r>
                      <a:endParaRPr lang="en-MY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Rusli Bin Harun/</a:t>
                      </a:r>
                      <a:endParaRPr lang="en-MY" sz="1800" b="1" dirty="0" smtClean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  <a:p>
                      <a:pPr>
                        <a:lnSpc>
                          <a:spcPct val="106000"/>
                        </a:lnSpc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SUB PK</a:t>
                      </a:r>
                      <a:endParaRPr lang="en-MY" sz="1800" b="1" dirty="0"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</a:tr>
              <a:tr h="96899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7" action="ppaction://hlinkfile"/>
                        </a:rPr>
                        <a:t>Ketua</a:t>
                      </a: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7" action="ppaction://hlinkfile"/>
                        </a:rPr>
                        <a:t> </a:t>
                      </a:r>
                      <a:r>
                        <a:rPr lang="en-MY" sz="1800" b="1" u="none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  <a:hlinkClick r:id="rId7" action="ppaction://hlinkfile"/>
                        </a:rPr>
                        <a:t>Perkhidmatan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u="none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KPPA </a:t>
                      </a:r>
                      <a:endParaRPr lang="en-MY" sz="1800" b="1" u="none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Tarikh</a:t>
                      </a:r>
                      <a:r>
                        <a:rPr lang="en-US" sz="1800" b="1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en-US" sz="1800" b="1" dirty="0" err="1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Dokumen</a:t>
                      </a:r>
                      <a:endParaRPr lang="en-MY" sz="18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ms-MY" sz="1800" b="1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 </a:t>
                      </a:r>
                      <a:r>
                        <a:rPr lang="ms-MY" sz="1800" b="1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19 Sept</a:t>
                      </a:r>
                      <a:r>
                        <a:rPr lang="ms-MY" sz="1800" b="1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2018</a:t>
                      </a:r>
                      <a:endParaRPr lang="en-MY" sz="18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Times New Roman"/>
                        <a:cs typeface="Arial" pitchFamily="34" charset="0"/>
                      </a:endParaRPr>
                    </a:p>
                  </a:txBody>
                  <a:tcPr marL="68580" marR="68580" marT="0" marB="0" anchor="ctr">
                    <a:cell3D prstMaterial="dkEdge">
                      <a:bevel prst="riblet"/>
                      <a:lightRig rig="flood" dir="t"/>
                    </a:cell3D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9108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4235127"/>
              </p:ext>
            </p:extLst>
          </p:nvPr>
        </p:nvGraphicFramePr>
        <p:xfrm>
          <a:off x="68638" y="59069"/>
          <a:ext cx="9036496" cy="2232248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9036496"/>
              </a:tblGrid>
              <a:tr h="51350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TUJUAN PEWUJUDAN JAWATAN</a:t>
                      </a:r>
                      <a:endParaRPr lang="en-MY" sz="1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1718748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/>
                      <a:r>
                        <a:rPr lang="ms-MY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Membantu membangun, menyelaras dan melaksanakan</a:t>
                      </a: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Program Pembangunan Kompetensi di Kementerian Kesihatan Malaysia bagi memastikan tahap kompetensi pegawai berada pada tahap y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ang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optimum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seterusnya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memberi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perkhidmatan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berkualiti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dan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berkesan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kepada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rakyat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n-MY" sz="1800" kern="1200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</a:txBody>
                  <a:tcPr marL="36039" marR="36039" marT="9010" marB="9010"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8370131"/>
              </p:ext>
            </p:extLst>
          </p:nvPr>
        </p:nvGraphicFramePr>
        <p:xfrm>
          <a:off x="107506" y="2564904"/>
          <a:ext cx="8928990" cy="3959344"/>
        </p:xfrm>
        <a:graphic>
          <a:graphicData uri="http://schemas.openxmlformats.org/drawingml/2006/table">
            <a:tbl>
              <a:tblPr firstRow="1" bandRow="1">
                <a:tableStyleId>{7E9639D4-E3E2-4D34-9284-5A2195B3D0D7}</a:tableStyleId>
              </a:tblPr>
              <a:tblGrid>
                <a:gridCol w="2976330"/>
                <a:gridCol w="2976330"/>
                <a:gridCol w="2976330"/>
              </a:tblGrid>
              <a:tr h="576064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KATA</a:t>
                      </a:r>
                      <a:r>
                        <a:rPr lang="en-US" baseline="0" dirty="0" smtClean="0"/>
                        <a:t> KERJA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OBJEK </a:t>
                      </a:r>
                      <a:endParaRPr lang="en-MY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HASIL</a:t>
                      </a:r>
                      <a:endParaRPr lang="en-MY" dirty="0"/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400" b="1" dirty="0" smtClean="0">
                          <a:solidFill>
                            <a:schemeClr val="accent6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Membantu membangun, menyelaras dan melaksanakan </a:t>
                      </a:r>
                      <a:endParaRPr lang="en-MY" sz="1400" b="1" dirty="0" smtClean="0">
                        <a:solidFill>
                          <a:schemeClr val="accent6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MY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Program Pembangunan Kompetensi di Kementerian Kesihatan Malaysia</a:t>
                      </a:r>
                      <a:endParaRPr lang="en-MY" sz="1400" b="1" dirty="0" smtClean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  <a:p>
                      <a:endParaRPr lang="en-MY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ms-MY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Memastikan tahap kompetensi pegawai berada pada tahap y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ang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optimum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seterusnya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memberi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perkhidmatan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berkualiti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dan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berkesan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kepada</a:t>
                      </a:r>
                      <a:r>
                        <a:rPr lang="en-SG" sz="1400" b="1" dirty="0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 </a:t>
                      </a:r>
                      <a:r>
                        <a:rPr lang="en-SG" sz="1400" b="1" dirty="0" err="1" smtClean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rakyat</a:t>
                      </a:r>
                      <a:endParaRPr lang="en-MY" sz="1400" b="1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r>
                        <a:rPr lang="en-MY" sz="1400" u="none" strike="noStrike" kern="1200" baseline="0" dirty="0" smtClean="0"/>
                        <a:t>Kata yang </a:t>
                      </a:r>
                      <a:r>
                        <a:rPr lang="en-MY" sz="1400" u="none" strike="noStrike" kern="1200" baseline="0" dirty="0" err="1" smtClean="0"/>
                        <a:t>digunakan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untuk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menyatakan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sesuatu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perbuatan</a:t>
                      </a:r>
                      <a:r>
                        <a:rPr lang="en-MY" sz="1400" u="none" strike="noStrike" kern="1200" baseline="0" dirty="0" smtClean="0"/>
                        <a:t> yang </a:t>
                      </a:r>
                      <a:r>
                        <a:rPr lang="en-MY" sz="1400" u="none" strike="noStrike" kern="1200" baseline="0" dirty="0" err="1" smtClean="0"/>
                        <a:t>boleh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menentukan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kompleksiti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tugas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bagi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sesuatu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gred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jawatan</a:t>
                      </a:r>
                      <a:r>
                        <a:rPr lang="en-MY" sz="1400" u="none" strike="noStrike" kern="1200" baseline="0" dirty="0" smtClean="0"/>
                        <a:t>. </a:t>
                      </a:r>
                      <a:r>
                        <a:rPr lang="en-MY" sz="1400" u="none" strike="noStrike" kern="1200" baseline="0" dirty="0" err="1" smtClean="0"/>
                        <a:t>Seorang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penyelia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tidak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seharusnya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mempunyai</a:t>
                      </a:r>
                      <a:r>
                        <a:rPr lang="en-MY" sz="1400" u="none" strike="noStrike" kern="1200" baseline="0" dirty="0" smtClean="0"/>
                        <a:t> kata </a:t>
                      </a:r>
                      <a:r>
                        <a:rPr lang="en-MY" sz="1400" u="none" strike="noStrike" kern="1200" baseline="0" dirty="0" err="1" smtClean="0"/>
                        <a:t>kerja</a:t>
                      </a:r>
                      <a:r>
                        <a:rPr lang="en-MY" sz="1400" u="none" strike="noStrike" kern="1200" baseline="0" dirty="0" smtClean="0"/>
                        <a:t> yang </a:t>
                      </a:r>
                      <a:r>
                        <a:rPr lang="en-MY" sz="1400" u="none" strike="noStrike" kern="1200" baseline="0" dirty="0" err="1" smtClean="0"/>
                        <a:t>sama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dengan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pegawai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dibawah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seliaannya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kerana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setiap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gred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mempunyai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kompleksiti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tugas</a:t>
                      </a:r>
                      <a:r>
                        <a:rPr lang="en-MY" sz="1400" u="none" strike="noStrike" kern="1200" baseline="0" dirty="0" smtClean="0"/>
                        <a:t> yang </a:t>
                      </a:r>
                      <a:r>
                        <a:rPr lang="en-MY" sz="1400" u="none" strike="noStrike" kern="1200" baseline="0" dirty="0" err="1" smtClean="0"/>
                        <a:t>berbeza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endParaRPr lang="en-MY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400" u="none" strike="noStrike" kern="1200" baseline="0" dirty="0" err="1" smtClean="0"/>
                        <a:t>Rangkaian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perkataan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selepas</a:t>
                      </a:r>
                      <a:r>
                        <a:rPr lang="en-MY" sz="1400" u="none" strike="noStrike" kern="1200" baseline="0" dirty="0" smtClean="0"/>
                        <a:t> kata </a:t>
                      </a:r>
                      <a:r>
                        <a:rPr lang="en-MY" sz="1400" u="none" strike="noStrike" kern="1200" baseline="0" dirty="0" err="1" smtClean="0"/>
                        <a:t>kerja</a:t>
                      </a:r>
                      <a:r>
                        <a:rPr lang="en-MY" sz="1400" u="none" strike="noStrike" kern="1200" baseline="0" dirty="0" smtClean="0"/>
                        <a:t> yang </a:t>
                      </a:r>
                      <a:r>
                        <a:rPr lang="en-MY" sz="1400" u="none" strike="noStrike" kern="1200" baseline="0" dirty="0" err="1" smtClean="0"/>
                        <a:t>merujuk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kepada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siapa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atau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apa</a:t>
                      </a:r>
                      <a:r>
                        <a:rPr lang="en-MY" sz="1400" u="none" strike="noStrike" kern="1200" baseline="0" dirty="0" smtClean="0"/>
                        <a:t>. </a:t>
                      </a:r>
                      <a:r>
                        <a:rPr lang="en-MY" sz="1400" u="none" strike="noStrike" kern="1200" baseline="0" dirty="0" err="1" smtClean="0"/>
                        <a:t>Objek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menerangkan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fungsi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jawatan</a:t>
                      </a:r>
                      <a:r>
                        <a:rPr lang="en-MY" sz="1400" u="none" strike="noStrike" kern="1200" baseline="0" dirty="0" smtClean="0"/>
                        <a:t>/ </a:t>
                      </a:r>
                      <a:r>
                        <a:rPr lang="en-MY" sz="1400" u="none" strike="noStrike" kern="1200" baseline="0" dirty="0" err="1" smtClean="0"/>
                        <a:t>produk</a:t>
                      </a:r>
                      <a:r>
                        <a:rPr lang="en-MY" sz="1400" u="none" strike="noStrike" kern="1200" baseline="0" dirty="0" smtClean="0"/>
                        <a:t>/ </a:t>
                      </a:r>
                      <a:r>
                        <a:rPr lang="en-MY" sz="1400" u="none" strike="noStrike" kern="1200" baseline="0" dirty="0" err="1" smtClean="0"/>
                        <a:t>perkhidmatan</a:t>
                      </a:r>
                      <a:r>
                        <a:rPr lang="en-MY" sz="1400" u="none" strike="noStrike" kern="1200" baseline="0" dirty="0" smtClean="0"/>
                        <a:t> yang </a:t>
                      </a:r>
                      <a:r>
                        <a:rPr lang="en-MY" sz="1400" u="none" strike="noStrike" kern="1200" baseline="0" dirty="0" err="1" smtClean="0"/>
                        <a:t>dilaksanakan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oleh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sesuatu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jawatan</a:t>
                      </a:r>
                      <a:endParaRPr lang="en-MY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MY" sz="1400" u="none" strike="noStrike" kern="1200" baseline="0" dirty="0" err="1" smtClean="0"/>
                        <a:t>Keluaran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atau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Hasil</a:t>
                      </a:r>
                      <a:r>
                        <a:rPr lang="en-MY" sz="1400" u="none" strike="noStrike" kern="1200" baseline="0" dirty="0" smtClean="0"/>
                        <a:t> (Output </a:t>
                      </a:r>
                      <a:r>
                        <a:rPr lang="en-MY" sz="1400" u="none" strike="noStrike" kern="1200" baseline="0" dirty="0" err="1" smtClean="0"/>
                        <a:t>atau</a:t>
                      </a:r>
                      <a:r>
                        <a:rPr lang="en-MY" sz="1400" u="none" strike="noStrike" kern="1200" baseline="0" dirty="0" smtClean="0"/>
                        <a:t> Outcome) </a:t>
                      </a:r>
                      <a:r>
                        <a:rPr lang="en-MY" sz="1400" u="none" strike="noStrike" kern="1200" baseline="0" dirty="0" err="1" smtClean="0"/>
                        <a:t>merujuk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kepada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jangkaan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penghasilan</a:t>
                      </a:r>
                      <a:r>
                        <a:rPr lang="en-MY" sz="1400" u="none" strike="noStrike" kern="1200" baseline="0" dirty="0" smtClean="0"/>
                        <a:t> yang </a:t>
                      </a:r>
                      <a:r>
                        <a:rPr lang="en-MY" sz="1400" u="none" strike="noStrike" kern="1200" baseline="0" dirty="0" err="1" smtClean="0"/>
                        <a:t>perlu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dicapai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dalam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melaksanakan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sesuatu</a:t>
                      </a:r>
                      <a:r>
                        <a:rPr lang="en-MY" sz="1400" u="none" strike="noStrike" kern="1200" baseline="0" dirty="0" smtClean="0"/>
                        <a:t> </a:t>
                      </a:r>
                      <a:r>
                        <a:rPr lang="en-MY" sz="1400" u="none" strike="noStrike" kern="1200" baseline="0" dirty="0" err="1" smtClean="0"/>
                        <a:t>tugas</a:t>
                      </a:r>
                      <a:endParaRPr lang="en-MY" sz="105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94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84755253"/>
              </p:ext>
            </p:extLst>
          </p:nvPr>
        </p:nvGraphicFramePr>
        <p:xfrm>
          <a:off x="251520" y="476672"/>
          <a:ext cx="8640960" cy="5948865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288032"/>
                <a:gridCol w="3240360"/>
                <a:gridCol w="5112568"/>
              </a:tblGrid>
              <a:tr h="443415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AKAUNTABILITI</a:t>
                      </a:r>
                      <a:endParaRPr lang="en-MY" sz="16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600" b="1" kern="120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TUGAS UTAMA</a:t>
                      </a:r>
                      <a:endParaRPr lang="en-MY" sz="16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 anchor="ctr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3482277">
                <a:tc>
                  <a:txBody>
                    <a:bodyPr/>
                    <a:lstStyle/>
                    <a:p>
                      <a:pPr marL="29210"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2921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MY" sz="18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2921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s-MY" sz="18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Membantu Membangun, menyelaras dan melaksanakan</a:t>
                      </a: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Program Pembangunan Bakat bagi Pegawai Perkhidmatan Gunasama Persekutuan dan Pegawai Kader di KKM.di Kementerian Kesihatan Malaysia bagi memastikan tahap kompetensi pegawai berada pada tahap y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ang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optimum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seterusnya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memberi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perkhidmatan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berkualiti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dan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berkesan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kepada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SG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rakyat</a:t>
                      </a:r>
                      <a:r>
                        <a:rPr lang="en-SG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</a:t>
                      </a:r>
                      <a:endParaRPr lang="en-MY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6039" marR="36039" marT="9010" marB="9010">
                    <a:lnL w="12700" cmpd="sng"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342900" lvl="0" indent="-342900">
                        <a:buFont typeface="+mj-lt"/>
                        <a:buAutoNum type="alphaLcParenR"/>
                      </a:pP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Merangka dan membangunkan modul bagi kursus berkaitan.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lvl="0" indent="-342900">
                        <a:buFont typeface="+mj-lt"/>
                        <a:buAutoNum type="alphaLcParenR"/>
                      </a:pP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Mengenalpasti calon-calon yang berkelayakan untuk menghadiri kursus.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lvl="0" indent="-342900">
                        <a:buFont typeface="+mj-lt"/>
                        <a:buAutoNum type="alphaLcParenR"/>
                      </a:pP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Mengenalpasti tenaga pengajar yang bersesuaian dan membuat kajian pasaran berkenaan penyedia kemudahan latihan.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lvl="0" indent="-342900">
                        <a:buFont typeface="+mj-lt"/>
                        <a:buAutoNum type="alphaLcParenR"/>
                      </a:pP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Menyediakan kertas cadangan pelaksanaan latihan/kursus kepada Pengurusan Atasan BPK/KKM untuk kelulusan.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lvl="0" indent="-342900">
                        <a:buFont typeface="+mj-lt"/>
                        <a:buAutoNum type="alphaLcParenR"/>
                      </a:pP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Merangka dan menyedia soalan dan skema jawapan bagi </a:t>
                      </a:r>
                      <a:r>
                        <a:rPr lang="ms-MY" sz="1800" i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pre &amp; post test assessment</a:t>
                      </a: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kepada peserta-peserta kursus.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lvl="0" indent="-342900">
                        <a:buFont typeface="+mj-lt"/>
                        <a:buAutoNum type="alphaLcParenR"/>
                      </a:pP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Melaksana dan menyelaras program; dan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pPr marL="342900" indent="-342900">
                        <a:buFont typeface="+mj-lt"/>
                        <a:buAutoNum type="alphaLcParenR"/>
                      </a:pPr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Menyediakan laporan penilaian program.</a:t>
                      </a:r>
                      <a:endParaRPr lang="en-MY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8100" marR="38100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00549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6834207"/>
              </p:ext>
            </p:extLst>
          </p:nvPr>
        </p:nvGraphicFramePr>
        <p:xfrm>
          <a:off x="755576" y="663416"/>
          <a:ext cx="7716340" cy="5880611"/>
        </p:xfrm>
        <a:graphic>
          <a:graphicData uri="http://schemas.openxmlformats.org/drawingml/2006/table">
            <a:tbl>
              <a:tblPr firstRow="1" firstCol="1" bandRow="1">
                <a:effectLst/>
                <a:tableStyleId>{5940675A-B579-460E-94D1-54222C63F5DA}</a:tableStyleId>
              </a:tblPr>
              <a:tblGrid>
                <a:gridCol w="2945974"/>
                <a:gridCol w="162560"/>
                <a:gridCol w="4607806"/>
              </a:tblGrid>
              <a:tr h="214716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4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DIMENSI</a:t>
                      </a:r>
                      <a:endParaRPr lang="en-MY" sz="24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7144" marR="17144" marT="4286" marB="4286" anchor="ctr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 sz="160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145" marR="41145" marT="20573" marB="20573"/>
                </a:tc>
                <a:tc hMerge="1">
                  <a:txBody>
                    <a:bodyPr/>
                    <a:lstStyle/>
                    <a:p>
                      <a:endParaRPr lang="en-MY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41145" marR="41145" marT="20573" marB="20573"/>
                </a:tc>
              </a:tr>
              <a:tr h="2019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IPKKM 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38 </a:t>
                      </a:r>
                      <a:r>
                        <a:rPr lang="en-MY" sz="24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Bahagian</a:t>
                      </a: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/Unit di KKM 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JKN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15 </a:t>
                      </a:r>
                      <a:r>
                        <a:rPr lang="en-MY" sz="24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Jabatan</a:t>
                      </a: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24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Kesihatan</a:t>
                      </a: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24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Negeri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Bilangan Perjawatan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 smtClean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268,020 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21602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Skim Perkhidmatan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97 Skim Perkhidmatan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14401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Institusi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12 </a:t>
                      </a:r>
                      <a:r>
                        <a:rPr lang="en-MY" sz="24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Institusi</a:t>
                      </a: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KKM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20993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Hospital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149 Hospital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183698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ms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PKD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175 </a:t>
                      </a:r>
                      <a:r>
                        <a:rPr lang="en-MY" sz="24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Pejabat</a:t>
                      </a: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</a:t>
                      </a:r>
                      <a:r>
                        <a:rPr lang="en-MY" sz="2400" dirty="0" err="1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Kesihatan</a:t>
                      </a:r>
                      <a:r>
                        <a:rPr lang="en-MY" sz="2400" dirty="0">
                          <a:effectLst/>
                          <a:latin typeface="Arial" pitchFamily="34" charset="0"/>
                          <a:ea typeface="Times New Roman"/>
                          <a:cs typeface="Arial" pitchFamily="34" charset="0"/>
                        </a:rPr>
                        <a:t> Daerah</a:t>
                      </a: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183698">
                <a:tc gridSpan="3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24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KELAYAKAN AKADEMIK </a:t>
                      </a:r>
                      <a:endParaRPr lang="en-MY" sz="24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2349880">
                <a:tc grid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MY" sz="2400" b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1. Diploma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dalam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bidang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berkaitan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yang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diiktiraf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oleh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Kerajaan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daripada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institusi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pengajian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tinggi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tempatan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atau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kelayakan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yang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diiktiraf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setaraf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24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dengannya</a:t>
                      </a:r>
                      <a:r>
                        <a:rPr lang="en-MY" sz="24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. 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2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6103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1271360"/>
              </p:ext>
            </p:extLst>
          </p:nvPr>
        </p:nvGraphicFramePr>
        <p:xfrm>
          <a:off x="971600" y="500660"/>
          <a:ext cx="7272808" cy="6277100"/>
        </p:xfrm>
        <a:graphic>
          <a:graphicData uri="http://schemas.openxmlformats.org/drawingml/2006/table">
            <a:tbl>
              <a:tblPr firstRow="1" firstCol="1" bandRow="1"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tableStyleId>{5940675A-B579-460E-94D1-54222C63F5DA}</a:tableStyleId>
              </a:tblPr>
              <a:tblGrid>
                <a:gridCol w="7272808"/>
              </a:tblGrid>
              <a:tr h="214716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KOMPETENSI</a:t>
                      </a:r>
                      <a:r>
                        <a:rPr lang="en-MY" sz="1800" b="1" baseline="0" dirty="0" smtClean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en-MY" sz="1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7144" marR="17144" marT="4286" marB="4286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751433">
                <a:tc>
                  <a:txBody>
                    <a:bodyPr/>
                    <a:lstStyle/>
                    <a:p>
                      <a:r>
                        <a:rPr lang="en-MY" sz="18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Kompetensi</a:t>
                      </a:r>
                      <a:r>
                        <a:rPr lang="en-MY" sz="1800" b="1" u="sng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Generik</a:t>
                      </a:r>
                      <a:r>
                        <a:rPr lang="en-MY" sz="1800" b="1" u="sng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</a:p>
                    <a:p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Dasar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/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prinsip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pembangunan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organisasi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Dasar/prinsip kajian perjawatan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ms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Dasar/prinsip perjawatan kontrak </a:t>
                      </a:r>
                      <a:endParaRPr lang="en-MY" sz="1800" kern="1200" dirty="0" smtClean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+mn-ea"/>
                        <a:cs typeface="Arial" pitchFamily="34" charset="0"/>
                      </a:endParaRPr>
                    </a:p>
                    <a:p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Urusan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Pembangunan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Organisasi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seperti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kajian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perjawatan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auditan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  <a:p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en-MY" sz="18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Kompetensi</a:t>
                      </a:r>
                      <a:r>
                        <a:rPr lang="en-MY" sz="1800" b="1" u="sng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b="1" u="sng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Fungsional</a:t>
                      </a:r>
                      <a:r>
                        <a:rPr lang="en-MY" sz="1800" b="1" u="sng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:</a:t>
                      </a:r>
                    </a:p>
                    <a:p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 </a:t>
                      </a:r>
                    </a:p>
                    <a:p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Komunikasi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Berkesan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Kepimpinan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</a:p>
                    <a:p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Pemikiran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Analitikal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Kritikal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,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Pemikiran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Kreatif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Inovatif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(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keutamaan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)</a:t>
                      </a:r>
                    </a:p>
                    <a:p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Kebolehupayaan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menggunakan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i="1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Microsoft Office/ Excel</a:t>
                      </a:r>
                      <a:r>
                        <a:rPr lang="en-MY" sz="1800" i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i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dan</a:t>
                      </a:r>
                      <a:r>
                        <a:rPr lang="en-MY" sz="1800" i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i="1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Power</a:t>
                      </a:r>
                      <a:r>
                        <a:rPr lang="en-MY" sz="1800" i="1" kern="1200" baseline="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point</a:t>
                      </a:r>
                      <a:r>
                        <a:rPr lang="en-MY" sz="1800" i="1" kern="1200" baseline="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di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tahap</a:t>
                      </a:r>
                      <a:r>
                        <a:rPr lang="en-MY" sz="1800" kern="1200" dirty="0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 yang </a:t>
                      </a:r>
                      <a:r>
                        <a:rPr lang="en-MY" sz="1800" kern="1200" dirty="0" err="1" smtClean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baik</a:t>
                      </a:r>
                      <a:endParaRPr lang="en-MY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7144" marR="17144" marT="4286" marB="4286"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6703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8572" marR="8572" marT="8572" marB="8572"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24095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PENGALAMAN</a:t>
                      </a:r>
                      <a:b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</a:b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en-MY" sz="1800" b="1" dirty="0" err="1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Pengalaman</a:t>
                      </a: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kerja</a:t>
                      </a: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dan</a:t>
                      </a: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MY" sz="1800" b="1" dirty="0" err="1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tempoh</a:t>
                      </a:r>
                      <a:r>
                        <a:rPr lang="en-MY" sz="1800" b="1" dirty="0">
                          <a:solidFill>
                            <a:schemeClr val="bg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) </a:t>
                      </a:r>
                      <a:endParaRPr lang="en-MY" sz="1800" b="1" dirty="0">
                        <a:solidFill>
                          <a:schemeClr val="bg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7144" marR="17144" marT="4286" marB="4286">
                    <a:cell3D prstMaterial="dkEdge">
                      <a:bevel h="50800" prst="divot"/>
                      <a:lightRig rig="flood" dir="t"/>
                    </a:cell3D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</a:tr>
              <a:tr h="581746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MY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17144" marR="17144" marT="4286" marB="4286">
                    <a:cell3D prstMaterial="dkEdge">
                      <a:bevel h="50800" prst="divot"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9499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28575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01616"/>
            <a:ext cx="9143999" cy="3456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15745" y="2934072"/>
            <a:ext cx="6512511" cy="1143000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>
                <a:solidFill>
                  <a:schemeClr val="tx1"/>
                </a:solidFill>
              </a:rPr>
              <a:t>SEKIAN TERIMA KASIH</a:t>
            </a:r>
            <a:endParaRPr lang="en-MY" dirty="0">
              <a:solidFill>
                <a:schemeClr val="tx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83869" y="4473385"/>
            <a:ext cx="1199514" cy="940263"/>
          </a:xfrm>
          <a:prstGeom prst="rect">
            <a:avLst/>
          </a:prstGeom>
        </p:spPr>
      </p:pic>
      <p:pic>
        <p:nvPicPr>
          <p:cNvPr id="7" name="Picture 2" descr="E:\JD\Taklimat JD di IPKKM MOE\logo_baru_kkm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100000">
                        <a14:foregroundMark x1="23066" y1="18074" x2="23066" y2="18074"/>
                        <a14:foregroundMark x1="19270" y1="21630" x2="18394" y2="22519"/>
                        <a14:foregroundMark x1="16350" y1="24000" x2="15474" y2="24889"/>
                        <a14:foregroundMark x1="14307" y1="26667" x2="12847" y2="29037"/>
                        <a14:foregroundMark x1="12263" y1="30519" x2="11679" y2="33481"/>
                        <a14:foregroundMark x1="10803" y1="40000" x2="10511" y2="42963"/>
                        <a14:foregroundMark x1="10803" y1="54074" x2="11679" y2="56444"/>
                        <a14:foregroundMark x1="13431" y1="67704" x2="13431" y2="69481"/>
                        <a14:foregroundMark x1="13431" y1="74222" x2="14015" y2="76000"/>
                        <a14:foregroundMark x1="14891" y1="76889" x2="15766" y2="77778"/>
                        <a14:foregroundMark x1="21022" y1="82519" x2="23066" y2="84296"/>
                        <a14:foregroundMark x1="24818" y1="84889" x2="29197" y2="86963"/>
                        <a14:foregroundMark x1="32409" y1="87556" x2="36642" y2="88889"/>
                        <a14:foregroundMark x1="37810" y1="89481" x2="42774" y2="91556"/>
                        <a14:foregroundMark x1="45401" y1="92148" x2="49781" y2="93333"/>
                        <a14:foregroundMark x1="53577" y1="93630" x2="59124" y2="94222"/>
                        <a14:foregroundMark x1="64088" y1="93926" x2="67591" y2="92741"/>
                        <a14:foregroundMark x1="80876" y1="84889" x2="81168" y2="83407"/>
                        <a14:foregroundMark x1="83796" y1="80444" x2="84964" y2="78667"/>
                        <a14:foregroundMark x1="86715" y1="76593" x2="88759" y2="72148"/>
                        <a14:foregroundMark x1="89635" y1="68593" x2="90511" y2="65630"/>
                        <a14:foregroundMark x1="91095" y1="62667" x2="91387" y2="59111"/>
                        <a14:foregroundMark x1="91971" y1="56444" x2="91971" y2="54370"/>
                        <a14:foregroundMark x1="92263" y1="51852" x2="92847" y2="46519"/>
                        <a14:foregroundMark x1="92847" y1="42667" x2="92263" y2="41185"/>
                        <a14:foregroundMark x1="90803" y1="38519" x2="89343" y2="35259"/>
                        <a14:foregroundMark x1="88175" y1="33185" x2="86423" y2="31407"/>
                        <a14:foregroundMark x1="84964" y1="29630" x2="82628" y2="27556"/>
                        <a14:foregroundMark x1="80584" y1="24889" x2="78832" y2="23704"/>
                        <a14:foregroundMark x1="75912" y1="22222" x2="73285" y2="20741"/>
                        <a14:foregroundMark x1="70073" y1="18074" x2="66131" y2="15556"/>
                        <a14:foregroundMark x1="62044" y1="13185" x2="58540" y2="12000"/>
                        <a14:foregroundMark x1="54745" y1="11111" x2="51825" y2="11111"/>
                        <a14:foregroundMark x1="48905" y1="11111" x2="44526" y2="11704"/>
                        <a14:foregroundMark x1="40146" y1="11407" x2="37518" y2="12000"/>
                        <a14:foregroundMark x1="35766" y1="12296" x2="35766" y2="12296"/>
                        <a14:foregroundMark x1="40438" y1="9333" x2="41898" y2="9037"/>
                        <a14:foregroundMark x1="37226" y1="9926" x2="34745" y2="11704"/>
                        <a14:foregroundMark x1="32993" y1="12593" x2="29489" y2="15259"/>
                        <a14:foregroundMark x1="28321" y1="15556" x2="28321" y2="15556"/>
                        <a14:foregroundMark x1="27737" y1="15259" x2="27737" y2="15259"/>
                        <a14:foregroundMark x1="27737" y1="14074" x2="27737" y2="14074"/>
                        <a14:foregroundMark x1="27737" y1="13778" x2="27737" y2="13778"/>
                        <a14:foregroundMark x1="31533" y1="9333" x2="31533" y2="9333"/>
                        <a14:foregroundMark x1="34453" y1="6667" x2="36350" y2="6074"/>
                        <a14:foregroundMark x1="41022" y1="5481" x2="47445" y2="5481"/>
                        <a14:foregroundMark x1="50365" y1="5481" x2="52409" y2="5481"/>
                        <a14:foregroundMark x1="55036" y1="5481" x2="60000" y2="6667"/>
                        <a14:foregroundMark x1="61752" y1="7259" x2="65839" y2="9037"/>
                        <a14:foregroundMark x1="68175" y1="9630" x2="70365" y2="11111"/>
                        <a14:foregroundMark x1="71825" y1="11704" x2="75036" y2="13481"/>
                        <a14:foregroundMark x1="76496" y1="13778" x2="80000" y2="16741"/>
                        <a14:foregroundMark x1="80584" y1="17037" x2="82044" y2="19259"/>
                        <a14:foregroundMark x1="83504" y1="20444" x2="85839" y2="23111"/>
                        <a14:foregroundMark x1="87299" y1="24889" x2="89635" y2="28741"/>
                        <a14:foregroundMark x1="90511" y1="30519" x2="92555" y2="33481"/>
                        <a14:foregroundMark x1="93139" y1="34667" x2="94015" y2="37037"/>
                        <a14:foregroundMark x1="94891" y1="38815" x2="95182" y2="41778"/>
                        <a14:foregroundMark x1="95182" y1="44148" x2="95182" y2="47407"/>
                        <a14:foregroundMark x1="94307" y1="49481" x2="91679" y2="52889"/>
                        <a14:foregroundMark x1="89051" y1="55259" x2="86423" y2="57926"/>
                        <a14:foregroundMark x1="84672" y1="58815" x2="84672" y2="58815"/>
                        <a14:foregroundMark x1="83796" y1="60593" x2="80876" y2="63556"/>
                        <a14:foregroundMark x1="79124" y1="64741" x2="76788" y2="67704"/>
                        <a14:foregroundMark x1="75036" y1="69778" x2="72117" y2="72741"/>
                        <a14:foregroundMark x1="70949" y1="73630" x2="68759" y2="76000"/>
                        <a14:foregroundMark x1="58832" y1="83407" x2="53577" y2="84889"/>
                        <a14:foregroundMark x1="49489" y1="85481" x2="43942" y2="85481"/>
                        <a14:foregroundMark x1="38686" y1="83407" x2="36058" y2="82815"/>
                        <a14:foregroundMark x1="30949" y1="78370" x2="26861" y2="72741"/>
                        <a14:foregroundMark x1="24526" y1="70370" x2="22482" y2="68000"/>
                        <a14:foregroundMark x1="20438" y1="63852" x2="18978" y2="59704"/>
                        <a14:foregroundMark x1="17518" y1="53481" x2="17518" y2="47111"/>
                        <a14:foregroundMark x1="17518" y1="43852" x2="18102" y2="40296"/>
                        <a14:foregroundMark x1="18978" y1="36444" x2="21022" y2="33778"/>
                        <a14:foregroundMark x1="21606" y1="32889" x2="23066" y2="31407"/>
                        <a14:foregroundMark x1="24526" y1="29630" x2="26861" y2="27259"/>
                        <a14:foregroundMark x1="28613" y1="25778" x2="32701" y2="23704"/>
                        <a14:foregroundMark x1="33577" y1="23407" x2="34745" y2="23407"/>
                        <a14:foregroundMark x1="36934" y1="23407" x2="38978" y2="23704"/>
                        <a14:foregroundMark x1="41022" y1="23704" x2="45693" y2="24296"/>
                        <a14:foregroundMark x1="47153" y1="25185" x2="48029" y2="26074"/>
                        <a14:foregroundMark x1="49781" y1="26370" x2="62336" y2="26667"/>
                        <a14:foregroundMark x1="66423" y1="26963" x2="66423" y2="26963"/>
                        <a14:foregroundMark x1="63212" y1="23704" x2="55620" y2="21037"/>
                        <a14:foregroundMark x1="51825" y1="19259" x2="51825" y2="19259"/>
                        <a14:foregroundMark x1="50073" y1="17333" x2="44234" y2="15556"/>
                        <a14:foregroundMark x1="41898" y1="14963" x2="40146" y2="15556"/>
                        <a14:foregroundMark x1="36058" y1="13778" x2="34161" y2="13185"/>
                        <a14:foregroundMark x1="21898" y1="15259" x2="20438" y2="16148"/>
                        <a14:foregroundMark x1="17810" y1="16741" x2="16350" y2="18074"/>
                        <a14:foregroundMark x1="14307" y1="19259" x2="12263" y2="21037"/>
                        <a14:foregroundMark x1="10803" y1="22222" x2="9343" y2="24296"/>
                        <a14:foregroundMark x1="8759" y1="30815" x2="7591" y2="33481"/>
                        <a14:foregroundMark x1="6715" y1="34963" x2="5547" y2="37926"/>
                        <a14:foregroundMark x1="4964" y1="39111" x2="4088" y2="42370"/>
                        <a14:foregroundMark x1="4088" y1="43852" x2="3796" y2="46222"/>
                        <a14:foregroundMark x1="3796" y1="48296" x2="3796" y2="50963"/>
                        <a14:foregroundMark x1="3796" y1="52444" x2="3796" y2="55556"/>
                        <a14:foregroundMark x1="4380" y1="57037" x2="4672" y2="59704"/>
                        <a14:foregroundMark x1="5255" y1="60889" x2="5547" y2="62963"/>
                        <a14:foregroundMark x1="6131" y1="64444" x2="6715" y2="66815"/>
                        <a14:foregroundMark x1="7591" y1="67704" x2="8759" y2="69481"/>
                        <a14:foregroundMark x1="9635" y1="70074" x2="10803" y2="71852"/>
                        <a14:foregroundMark x1="11971" y1="73333" x2="13431" y2="75407"/>
                        <a14:foregroundMark x1="16642" y1="79556" x2="17810" y2="81037"/>
                        <a14:foregroundMark x1="23358" y1="85481" x2="25109" y2="86667"/>
                        <a14:foregroundMark x1="26277" y1="86963" x2="28321" y2="88000"/>
                        <a14:foregroundMark x1="29781" y1="88000" x2="33577" y2="89778"/>
                        <a14:foregroundMark x1="42482" y1="92741" x2="45693" y2="93926"/>
                        <a14:foregroundMark x1="47153" y1="94222" x2="49781" y2="94815"/>
                        <a14:foregroundMark x1="55620" y1="95111" x2="57956" y2="95111"/>
                        <a14:foregroundMark x1="76204" y1="89481" x2="76204" y2="89481"/>
                        <a14:foregroundMark x1="77372" y1="88000" x2="77372" y2="88000"/>
                        <a14:foregroundMark x1="93431" y1="68296" x2="94015" y2="67111"/>
                        <a14:foregroundMark x1="97518" y1="59704" x2="97518" y2="59704"/>
                        <a14:foregroundMark x1="96058" y1="54667" x2="96350" y2="53481"/>
                        <a14:foregroundMark x1="96934" y1="50667" x2="96934" y2="48593"/>
                        <a14:foregroundMark x1="96934" y1="45926" x2="96350" y2="43556"/>
                        <a14:foregroundMark x1="85547" y1="33481" x2="84380" y2="33481"/>
                        <a14:foregroundMark x1="75328" y1="30815" x2="73869" y2="29630"/>
                        <a14:foregroundMark x1="71533" y1="26963" x2="67883" y2="24889"/>
                        <a14:foregroundMark x1="62336" y1="21926" x2="60292" y2="20148"/>
                        <a14:foregroundMark x1="57956" y1="15852" x2="57080" y2="15556"/>
                        <a14:foregroundMark x1="45985" y1="20741" x2="41606" y2="21333"/>
                        <a14:foregroundMark x1="38978" y1="21333" x2="36058" y2="21333"/>
                        <a14:foregroundMark x1="34453" y1="21333" x2="33285" y2="21630"/>
                        <a14:foregroundMark x1="31533" y1="21630" x2="29197" y2="23704"/>
                        <a14:foregroundMark x1="27445" y1="24296" x2="26569" y2="24889"/>
                        <a14:foregroundMark x1="23066" y1="15259" x2="23066" y2="15259"/>
                        <a14:foregroundMark x1="27153" y1="11704" x2="27153" y2="11704"/>
                        <a14:foregroundMark x1="27153" y1="10519" x2="27153" y2="10519"/>
                        <a14:foregroundMark x1="22774" y1="11111" x2="22482" y2="12296"/>
                        <a14:foregroundMark x1="20146" y1="15556" x2="18102" y2="18370"/>
                        <a14:foregroundMark x1="14599" y1="33185" x2="14599" y2="33185"/>
                        <a14:foregroundMark x1="14891" y1="35852" x2="14015" y2="37926"/>
                        <a14:foregroundMark x1="13139" y1="38222" x2="11387" y2="41778"/>
                        <a14:foregroundMark x1="11095" y1="42963" x2="11095" y2="42963"/>
                        <a14:foregroundMark x1="10511" y1="44444" x2="10219" y2="52444"/>
                        <a14:foregroundMark x1="10219" y1="54074" x2="10511" y2="56741"/>
                        <a14:foregroundMark x1="10803" y1="58815" x2="11387" y2="61481"/>
                        <a14:foregroundMark x1="11971" y1="62667" x2="13139" y2="65926"/>
                        <a14:foregroundMark x1="14015" y1="67111" x2="14891" y2="69481"/>
                        <a14:foregroundMark x1="15182" y1="70074" x2="16350" y2="72148"/>
                        <a14:foregroundMark x1="17518" y1="73037" x2="19562" y2="75704"/>
                        <a14:foregroundMark x1="23942" y1="77778" x2="24818" y2="78963"/>
                        <a14:foregroundMark x1="25109" y1="78963" x2="27445" y2="81333"/>
                        <a14:foregroundMark x1="28321" y1="81926" x2="30365" y2="84889"/>
                        <a14:foregroundMark x1="32117" y1="86074" x2="37226" y2="88296"/>
                        <a14:foregroundMark x1="38686" y1="88296" x2="43066" y2="88296"/>
                        <a14:foregroundMark x1="46861" y1="88593" x2="52993" y2="89185"/>
                        <a14:foregroundMark x1="54745" y1="89185" x2="57664" y2="88889"/>
                        <a14:foregroundMark x1="60000" y1="88296" x2="63504" y2="88000"/>
                        <a14:foregroundMark x1="67007" y1="87259" x2="71241" y2="85778"/>
                        <a14:foregroundMark x1="74453" y1="85185" x2="76204" y2="84000"/>
                        <a14:foregroundMark x1="77080" y1="82519" x2="80000" y2="80444"/>
                        <a14:foregroundMark x1="81752" y1="78667" x2="82628" y2="77481"/>
                        <a14:foregroundMark x1="83796" y1="74519" x2="85255" y2="72444"/>
                        <a14:foregroundMark x1="87007" y1="70370" x2="88175" y2="67111"/>
                        <a14:foregroundMark x1="90219" y1="63852" x2="91095" y2="61778"/>
                        <a14:foregroundMark x1="91387" y1="59704" x2="91971" y2="57926"/>
                        <a14:foregroundMark x1="91387" y1="55852" x2="90219" y2="52889"/>
                        <a14:foregroundMark x1="88759" y1="48000" x2="89051" y2="46815"/>
                        <a14:foregroundMark x1="89051" y1="42667" x2="87883" y2="40296"/>
                        <a14:foregroundMark x1="85547" y1="36148" x2="83796" y2="34074"/>
                        <a14:foregroundMark x1="80292" y1="30222" x2="79124" y2="29037"/>
                        <a14:foregroundMark x1="75328" y1="26074" x2="73577" y2="25185"/>
                        <a14:foregroundMark x1="68759" y1="23704" x2="64088" y2="22519"/>
                        <a14:foregroundMark x1="57956" y1="19852" x2="52993" y2="19259"/>
                        <a14:foregroundMark x1="48905" y1="18074" x2="45693" y2="17778"/>
                        <a14:foregroundMark x1="42482" y1="17037" x2="37226" y2="18963"/>
                        <a14:foregroundMark x1="35766" y1="19556" x2="32701" y2="21037"/>
                        <a14:foregroundMark x1="34453" y1="16444" x2="35328" y2="16444"/>
                        <a14:foregroundMark x1="38102" y1="14074" x2="41022" y2="13481"/>
                        <a14:foregroundMark x1="42774" y1="12889" x2="46861" y2="12889"/>
                        <a14:foregroundMark x1="49489" y1="12889" x2="52409" y2="14370"/>
                        <a14:foregroundMark x1="54161" y1="14370" x2="57080" y2="14963"/>
                        <a14:foregroundMark x1="69781" y1="19259" x2="72993" y2="22815"/>
                        <a14:foregroundMark x1="74453" y1="23407" x2="79124" y2="26963"/>
                        <a14:foregroundMark x1="79708" y1="27556" x2="80292" y2="30815"/>
                        <a14:foregroundMark x1="81168" y1="33481" x2="82044" y2="37630"/>
                        <a14:foregroundMark x1="82628" y1="39111" x2="82336" y2="43259"/>
                        <a14:foregroundMark x1="81460" y1="46815" x2="80292" y2="51852"/>
                        <a14:foregroundMark x1="80000" y1="54370" x2="79708" y2="57333"/>
                        <a14:foregroundMark x1="79124" y1="59407" x2="76496" y2="62963"/>
                        <a14:foregroundMark x1="75620" y1="64741" x2="73285" y2="67704"/>
                        <a14:foregroundMark x1="72117" y1="69185" x2="68175" y2="72444"/>
                        <a14:foregroundMark x1="67007" y1="73630" x2="64672" y2="76000"/>
                        <a14:foregroundMark x1="63796" y1="77185" x2="59416" y2="79852"/>
                        <a14:foregroundMark x1="54161" y1="80444" x2="48905" y2="80741"/>
                        <a14:foregroundMark x1="46861" y1="79556" x2="43358" y2="79556"/>
                        <a14:foregroundMark x1="40730" y1="78074" x2="37518" y2="76889"/>
                        <a14:foregroundMark x1="35036" y1="75407" x2="31241" y2="73037"/>
                        <a14:foregroundMark x1="28613" y1="70963" x2="27153" y2="69481"/>
                        <a14:foregroundMark x1="25693" y1="67407" x2="23942" y2="65333"/>
                        <a14:foregroundMark x1="22190" y1="62963" x2="20146" y2="61185"/>
                        <a14:foregroundMark x1="18394" y1="59111" x2="17810" y2="57630"/>
                        <a14:foregroundMark x1="16934" y1="55852" x2="16058" y2="53185"/>
                        <a14:foregroundMark x1="15182" y1="48296" x2="16350" y2="46222"/>
                        <a14:foregroundMark x1="16350" y1="44444" x2="16350" y2="44444"/>
                        <a14:foregroundMark x1="15474" y1="52889" x2="15182" y2="54370"/>
                        <a14:foregroundMark x1="14599" y1="56741" x2="14891" y2="62667"/>
                        <a14:foregroundMark x1="14599" y1="62074" x2="14307" y2="59407"/>
                        <a14:foregroundMark x1="13139" y1="55259" x2="13139" y2="54074"/>
                        <a14:foregroundMark x1="12263" y1="51852" x2="9927" y2="50667"/>
                        <a14:foregroundMark x1="8759" y1="49185" x2="7007" y2="51259"/>
                        <a14:foregroundMark x1="7007" y1="51259" x2="7299" y2="54074"/>
                        <a14:foregroundMark x1="7299" y1="54074" x2="7591" y2="57037"/>
                        <a14:foregroundMark x1="8175" y1="52889" x2="8175" y2="52889"/>
                        <a14:foregroundMark x1="7591" y1="52148" x2="9635" y2="57926"/>
                        <a14:foregroundMark x1="10511" y1="61778" x2="10803" y2="63259"/>
                        <a14:foregroundMark x1="10803" y1="63852" x2="11387" y2="66815"/>
                        <a14:foregroundMark x1="12847" y1="67704" x2="14599" y2="70667"/>
                        <a14:foregroundMark x1="16058" y1="72148" x2="18102" y2="74815"/>
                        <a14:foregroundMark x1="18978" y1="75704" x2="20438" y2="78370"/>
                        <a14:foregroundMark x1="20730" y1="78963" x2="21606" y2="81037"/>
                        <a14:foregroundMark x1="21606" y1="80741" x2="21606" y2="80741"/>
                        <a14:foregroundMark x1="20438" y1="80741" x2="21022" y2="83111"/>
                        <a14:foregroundMark x1="21898" y1="83111" x2="23358" y2="85185"/>
                        <a14:foregroundMark x1="23650" y1="85185" x2="23942" y2="86963"/>
                        <a14:foregroundMark x1="28321" y1="90963" x2="30365" y2="91556"/>
                        <a14:foregroundMark x1="31533" y1="91556" x2="35766" y2="93333"/>
                        <a14:foregroundMark x1="36642" y1="93333" x2="40146" y2="95111"/>
                        <a14:foregroundMark x1="41022" y1="95111" x2="46861" y2="96296"/>
                        <a14:foregroundMark x1="48029" y1="96296" x2="58248" y2="94519"/>
                        <a14:foregroundMark x1="64672" y1="84593" x2="65547" y2="83704"/>
                        <a14:foregroundMark x1="67007" y1="82519" x2="71241" y2="81037"/>
                        <a14:foregroundMark x1="74161" y1="79259" x2="76788" y2="76593"/>
                        <a14:foregroundMark x1="77956" y1="74519" x2="79708" y2="73333"/>
                        <a14:foregroundMark x1="80876" y1="71852" x2="78832" y2="71852"/>
                        <a14:foregroundMark x1="72409" y1="75407" x2="72117" y2="76889"/>
                        <a14:foregroundMark x1="77372" y1="72148" x2="74745" y2="76889"/>
                        <a14:foregroundMark x1="72117" y1="85185" x2="69781" y2="88000"/>
                        <a14:foregroundMark x1="69781" y1="88000" x2="69051" y2="89185"/>
                        <a14:foregroundMark x1="68467" y1="89481" x2="65547" y2="92444"/>
                        <a14:foregroundMark x1="64088" y1="93630" x2="63212" y2="94519"/>
                        <a14:foregroundMark x1="61460" y1="94222" x2="61460" y2="94222"/>
                        <a14:foregroundMark x1="60292" y1="93037" x2="60292" y2="93037"/>
                        <a14:foregroundMark x1="61168" y1="90370" x2="62336" y2="89185"/>
                        <a14:foregroundMark x1="62336" y1="88889" x2="62336" y2="88889"/>
                        <a14:foregroundMark x1="60876" y1="88889" x2="58832" y2="89778"/>
                        <a14:foregroundMark x1="56204" y1="89481" x2="47153" y2="91852"/>
                        <a14:foregroundMark x1="45109" y1="91259" x2="45109" y2="91259"/>
                        <a14:foregroundMark x1="45401" y1="90963" x2="50073" y2="91259"/>
                        <a14:foregroundMark x1="50657" y1="90667" x2="50657" y2="90667"/>
                        <a14:foregroundMark x1="50949" y1="90667" x2="50949" y2="91556"/>
                        <a14:foregroundMark x1="61752" y1="90963" x2="64380" y2="88889"/>
                        <a14:foregroundMark x1="65839" y1="87556" x2="67299" y2="86667"/>
                        <a14:foregroundMark x1="68467" y1="86074" x2="74745" y2="84296"/>
                        <a14:foregroundMark x1="76496" y1="83111" x2="77664" y2="82222"/>
                        <a14:foregroundMark x1="80000" y1="80444" x2="81168" y2="79556"/>
                        <a14:foregroundMark x1="80292" y1="78667" x2="79124" y2="79259"/>
                        <a14:foregroundMark x1="80584" y1="77778" x2="79708" y2="78370"/>
                        <a14:foregroundMark x1="79124" y1="77481" x2="79416" y2="76593"/>
                        <a14:foregroundMark x1="76496" y1="81630" x2="74453" y2="86667"/>
                        <a14:foregroundMark x1="74161" y1="87259" x2="72117" y2="90074"/>
                        <a14:foregroundMark x1="71241" y1="90963" x2="71241" y2="90963"/>
                        <a14:foregroundMark x1="70949" y1="91259" x2="70949" y2="91259"/>
                        <a14:foregroundMark x1="71825" y1="90667" x2="71825" y2="90667"/>
                        <a14:foregroundMark x1="77080" y1="83111" x2="77664" y2="81630"/>
                        <a14:foregroundMark x1="80000" y1="76593" x2="80876" y2="73630"/>
                        <a14:foregroundMark x1="82920" y1="72148" x2="84672" y2="68296"/>
                        <a14:foregroundMark x1="85547" y1="65926" x2="86423" y2="63259"/>
                        <a14:foregroundMark x1="86715" y1="61778" x2="87007" y2="59704"/>
                        <a14:foregroundMark x1="88175" y1="54074" x2="89927" y2="47407"/>
                        <a14:foregroundMark x1="90511" y1="45333" x2="90219" y2="43852"/>
                        <a14:foregroundMark x1="89635" y1="42370" x2="89635" y2="42370"/>
                        <a14:foregroundMark x1="90803" y1="44148" x2="90803" y2="45333"/>
                        <a14:foregroundMark x1="90511" y1="46815" x2="89635" y2="46222"/>
                        <a14:foregroundMark x1="75620" y1="33185" x2="77080" y2="31704"/>
                        <a14:foregroundMark x1="80584" y1="26963" x2="82044" y2="26667"/>
                        <a14:foregroundMark x1="79708" y1="24000" x2="78540" y2="23111"/>
                        <a14:foregroundMark x1="77080" y1="20741" x2="72117" y2="18074"/>
                        <a14:foregroundMark x1="70073" y1="16444" x2="68175" y2="14963"/>
                        <a14:foregroundMark x1="64964" y1="11407" x2="63796" y2="11407"/>
                        <a14:foregroundMark x1="65839" y1="12296" x2="67591" y2="12889"/>
                        <a14:foregroundMark x1="68467" y1="12593" x2="68467" y2="12593"/>
                        <a14:foregroundMark x1="64380" y1="7852" x2="61168" y2="6963"/>
                        <a14:foregroundMark x1="50949" y1="4000" x2="48029" y2="4296"/>
                        <a14:foregroundMark x1="45985" y1="4593" x2="44234" y2="4593"/>
                        <a14:foregroundMark x1="43942" y1="4593" x2="41022" y2="5481"/>
                        <a14:foregroundMark x1="39270" y1="6667" x2="36058" y2="8444"/>
                        <a14:foregroundMark x1="34161" y1="9333" x2="31241" y2="10519"/>
                        <a14:foregroundMark x1="30073" y1="10519" x2="28321" y2="10815"/>
                        <a14:foregroundMark x1="27153" y1="11111" x2="25109" y2="14074"/>
                        <a14:foregroundMark x1="23358" y1="18667" x2="21606" y2="21926"/>
                        <a14:foregroundMark x1="21022" y1="22519" x2="19854" y2="25778"/>
                        <a14:foregroundMark x1="19854" y1="26370" x2="19562" y2="28444"/>
                        <a14:foregroundMark x1="21898" y1="25481" x2="23066" y2="25185"/>
                        <a14:foregroundMark x1="20438" y1="25778" x2="20438" y2="25778"/>
                        <a14:foregroundMark x1="18102" y1="28741" x2="12555" y2="38815"/>
                        <a14:foregroundMark x1="8759" y1="41481" x2="8759" y2="41481"/>
                        <a14:foregroundMark x1="30073" y1="27852" x2="35766" y2="27556"/>
                        <a14:foregroundMark x1="37518" y1="27259" x2="41606" y2="27259"/>
                        <a14:foregroundMark x1="43942" y1="27259" x2="48029" y2="28741"/>
                        <a14:foregroundMark x1="49489" y1="29037" x2="50657" y2="29333"/>
                        <a14:foregroundMark x1="50657" y1="29333" x2="50657" y2="29333"/>
                        <a14:foregroundMark x1="50073" y1="32593" x2="50073" y2="32593"/>
                        <a14:foregroundMark x1="60292" y1="10815" x2="60292" y2="10815"/>
                        <a14:foregroundMark x1="61460" y1="10519" x2="63212" y2="12296"/>
                        <a14:foregroundMark x1="61752" y1="11111" x2="61752" y2="11111"/>
                        <a14:foregroundMark x1="59708" y1="6370" x2="59708" y2="6370"/>
                        <a14:foregroundMark x1="59708" y1="2815" x2="59708" y2="2815"/>
                        <a14:foregroundMark x1="64672" y1="4889" x2="65547" y2="5481"/>
                        <a14:foregroundMark x1="24818" y1="89778" x2="24818" y2="89778"/>
                        <a14:foregroundMark x1="23650" y1="88889" x2="21606" y2="86667"/>
                        <a14:foregroundMark x1="20730" y1="85778" x2="18686" y2="84593"/>
                        <a14:foregroundMark x1="17226" y1="83704" x2="17226" y2="83704"/>
                        <a14:foregroundMark x1="15474" y1="81333" x2="14599" y2="80741"/>
                        <a14:foregroundMark x1="13723" y1="79556" x2="12847" y2="77778"/>
                        <a14:foregroundMark x1="12555" y1="76889" x2="11971" y2="76000"/>
                        <a14:foregroundMark x1="11387" y1="75111" x2="11387" y2="75111"/>
                        <a14:foregroundMark x1="93723" y1="58519" x2="93723" y2="58519"/>
                        <a14:foregroundMark x1="92847" y1="59704" x2="90803" y2="62963"/>
                        <a14:foregroundMark x1="90219" y1="64148" x2="90219" y2="67111"/>
                        <a14:foregroundMark x1="90219" y1="67704" x2="91095" y2="68000"/>
                        <a14:foregroundMark x1="92263" y1="66815" x2="93431" y2="65333"/>
                        <a14:foregroundMark x1="93723" y1="63556" x2="94015" y2="61778"/>
                        <a14:foregroundMark x1="86131" y1="72444" x2="86131" y2="72444"/>
                        <a14:foregroundMark x1="18102" y1="12889" x2="18102" y2="12889"/>
                        <a14:foregroundMark x1="20438" y1="11407" x2="20438" y2="11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4532" y="4403322"/>
            <a:ext cx="1065600" cy="10801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17095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7841085"/>
              </p:ext>
            </p:extLst>
          </p:nvPr>
        </p:nvGraphicFramePr>
        <p:xfrm>
          <a:off x="179511" y="763818"/>
          <a:ext cx="8784977" cy="6049012"/>
        </p:xfrm>
        <a:graphic>
          <a:graphicData uri="http://schemas.openxmlformats.org/drawingml/2006/table">
            <a:tbl>
              <a:tblPr>
                <a:effectLst/>
                <a:tableStyleId>{616DA210-FB5B-4158-B5E0-FEB733F419BA}</a:tableStyleId>
              </a:tblPr>
              <a:tblGrid>
                <a:gridCol w="5544617"/>
                <a:gridCol w="504056"/>
                <a:gridCol w="432048"/>
                <a:gridCol w="432048"/>
                <a:gridCol w="432048"/>
                <a:gridCol w="406346"/>
                <a:gridCol w="436822"/>
                <a:gridCol w="596992"/>
              </a:tblGrid>
              <a:tr h="173768">
                <a:tc gridSpan="8">
                  <a:txBody>
                    <a:bodyPr/>
                    <a:lstStyle/>
                    <a:p>
                      <a:pPr algn="ctr" fontAlgn="t"/>
                      <a:r>
                        <a:rPr lang="en-MY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Penyediaan</a:t>
                      </a:r>
                      <a:r>
                        <a:rPr lang="en-MY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 JD IPKKM: </a:t>
                      </a:r>
                      <a:r>
                        <a:rPr lang="en-MY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Garis</a:t>
                      </a:r>
                      <a:r>
                        <a:rPr lang="en-MY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solidFill>
                            <a:schemeClr val="bg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Masa</a:t>
                      </a:r>
                      <a:r>
                        <a:rPr lang="en-MY" sz="1200" b="1" u="none" strike="noStrike" dirty="0">
                          <a:solidFill>
                            <a:schemeClr val="bg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endParaRPr lang="en-MY" sz="1200" b="1" i="0" u="none" strike="noStrike" dirty="0">
                        <a:solidFill>
                          <a:schemeClr val="bg1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00B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MY"/>
                    </a:p>
                  </a:txBody>
                  <a:tcPr/>
                </a:tc>
              </a:tr>
              <a:tr h="173768"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Timeline Job Description (JD)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FEB 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MAC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APR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MEI 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JUN 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JUL 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OGOS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Emel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JPA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diterima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- 15.2.2018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272074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Makluman dalam Mesyuarat Penyelarasan TKSUP Bil. 2 / 2018 - 19.2.2018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214742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Makluman dalam Mesyuarat Pengurusan TKSUP danTKSUK (1-3.3.2018)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Makluman dalam mesyuarat Pengurusan Khas KSU 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Makluman dalam mesyuarat KKM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Mesyuarat Dalaman KKM - 7 Program dan BSM  (9.3.18)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Mesyuarat dengan JPA (9.3.18)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Makluman dalam Mesyuarat Pengurusan Khas KSU (3.4.18)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nl-NL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Bengkel TOT Penyediaan JD IPKKM (3-5.4.18)</a:t>
                      </a:r>
                      <a:endParaRPr lang="nl-NL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260550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1 (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Pengurusan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2 (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Kesihatan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Awam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3 (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Perubatan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6517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4 (P &amp; ST)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5 (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Kesihatan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Perggian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6 (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Perkhidmatan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Farmasi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7 (Keselamatan &amp; Kualiti Makanan)</a:t>
                      </a:r>
                      <a:endParaRPr lang="fi-FI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Makluman dalam Mesyuarat Pengurusan (12.4.18)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Penyedian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draf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 JD IPKKM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termasuk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Ketua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t"/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Penyedian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draf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 JD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selesai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dibuat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kompilasi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 (</a:t>
                      </a:r>
                      <a:r>
                        <a:rPr lang="en-MY" sz="1200" b="1" u="none" strike="noStrike" dirty="0">
                          <a:solidFill>
                            <a:srgbClr val="00B0F0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14.5.18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313307">
                <a:tc>
                  <a:txBody>
                    <a:bodyPr/>
                    <a:lstStyle/>
                    <a:p>
                      <a:pPr algn="l" fontAlgn="t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Softcopy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draf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JD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dikemukakan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kepada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BPK (15.5.18) -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semakan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dengan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ringkasan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bilangan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jawatan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setiap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Bahagian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/ Unit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201102">
                <a:tc>
                  <a:txBody>
                    <a:bodyPr/>
                    <a:lstStyle/>
                    <a:p>
                      <a:pPr algn="l" fontAlgn="b"/>
                      <a:r>
                        <a:rPr lang="sv-SE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Pemurnian- semakan oleh Penyandang, PPP &amp; PPK-bermula (15.5.18)</a:t>
                      </a:r>
                      <a:endParaRPr lang="sv-SE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da-DK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Semakan draf JD IPKKM  selesai  (13.7.18)</a:t>
                      </a:r>
                      <a:endParaRPr lang="da-DK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chemeClr val="tx1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solidFill>
                            <a:schemeClr val="tx1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chemeClr val="tx1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noFill/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 err="1">
                          <a:solidFill>
                            <a:srgbClr val="FF0000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Persetujuan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</a:t>
                      </a:r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Ketua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Program (24.7.2018)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</a:tr>
              <a:tr h="173768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Minit Kelulusan dikemuka kepada KPK ( 25.7.18)</a:t>
                      </a:r>
                      <a:endParaRPr lang="fi-FI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  <a:tr h="17684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Kelulusan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KPK - 4.8.2018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  <a:tr h="176848">
                <a:tc>
                  <a:txBody>
                    <a:bodyPr/>
                    <a:lstStyle/>
                    <a:p>
                      <a:pPr algn="l" fontAlgn="b"/>
                      <a:r>
                        <a:rPr lang="fi-FI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Minit kellulusan dikemuka kepada KSU  (5.8.2018)</a:t>
                      </a:r>
                      <a:endParaRPr lang="fi-FI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  <a:tr h="176848"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 err="1">
                          <a:effectLst/>
                          <a:latin typeface="Arial "/>
                          <a:cs typeface="Arial" pitchFamily="34" charset="0"/>
                        </a:rPr>
                        <a:t>Kelulusan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 KSU (</a:t>
                      </a:r>
                      <a:r>
                        <a:rPr lang="en-MY" sz="1200" b="1" u="none" strike="noStrike" dirty="0">
                          <a:solidFill>
                            <a:srgbClr val="00B0F0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15.8.18</a:t>
                      </a:r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  <a:tr h="190464">
                <a:tc>
                  <a:txBody>
                    <a:bodyPr/>
                    <a:lstStyle/>
                    <a:p>
                      <a:pPr algn="l" fontAlgn="ctr"/>
                      <a:r>
                        <a:rPr lang="fi-FI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Tarikh Akhir JD dikemukakan ke JPA (</a:t>
                      </a:r>
                      <a:r>
                        <a:rPr lang="fi-FI" sz="1200" b="1" u="none" strike="noStrike" dirty="0">
                          <a:solidFill>
                            <a:srgbClr val="00B0F0"/>
                          </a:solidFill>
                          <a:effectLst/>
                          <a:latin typeface="Arial "/>
                          <a:cs typeface="Arial" pitchFamily="34" charset="0"/>
                        </a:rPr>
                        <a:t>24.8.2018</a:t>
                      </a:r>
                      <a:r>
                        <a:rPr lang="fi-FI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)</a:t>
                      </a:r>
                      <a:endParaRPr lang="fi-FI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ctr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MY" sz="1200" b="1" u="none" strike="noStrike" dirty="0">
                          <a:effectLst/>
                          <a:latin typeface="Arial "/>
                          <a:cs typeface="Arial" pitchFamily="34" charset="0"/>
                        </a:rPr>
                        <a:t> </a:t>
                      </a:r>
                      <a:endParaRPr lang="en-MY" sz="1200" b="1" i="0" u="none" strike="noStrike" dirty="0">
                        <a:solidFill>
                          <a:srgbClr val="000000"/>
                        </a:solidFill>
                        <a:effectLst/>
                        <a:latin typeface="Arial "/>
                        <a:cs typeface="Arial" pitchFamily="34" charset="0"/>
                      </a:endParaRPr>
                    </a:p>
                  </a:txBody>
                  <a:tcPr marL="6208" marR="6208" marT="6208" marB="0" anchor="b">
                    <a:cell3D prstMaterial="dkEdge">
                      <a:bevel w="25400" h="25400" prst="angle"/>
                      <a:lightRig rig="flood" dir="t"/>
                    </a:cell3D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179512" y="116632"/>
            <a:ext cx="8784976" cy="584775"/>
          </a:xfrm>
          <a:prstGeom prst="rect">
            <a:avLst/>
          </a:prstGeom>
          <a:solidFill>
            <a:srgbClr val="FFFF00"/>
          </a:solidFill>
          <a:ln w="38100">
            <a:solidFill>
              <a:srgbClr val="FF0000"/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TIMELINE</a:t>
            </a:r>
            <a:endParaRPr lang="en-MY" sz="32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179409"/>
            <a:ext cx="572445" cy="448723"/>
          </a:xfrm>
          <a:prstGeom prst="rect">
            <a:avLst/>
          </a:prstGeom>
        </p:spPr>
      </p:pic>
      <p:pic>
        <p:nvPicPr>
          <p:cNvPr id="6" name="Picture 2" descr="E:\JD\Taklimat JD di IPKKM MOE\logo_baru_kk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23066" y1="18074" x2="23066" y2="18074"/>
                        <a14:foregroundMark x1="19270" y1="21630" x2="18394" y2="22519"/>
                        <a14:foregroundMark x1="16350" y1="24000" x2="15474" y2="24889"/>
                        <a14:foregroundMark x1="14307" y1="26667" x2="12847" y2="29037"/>
                        <a14:foregroundMark x1="12263" y1="30519" x2="11679" y2="33481"/>
                        <a14:foregroundMark x1="10803" y1="40000" x2="10511" y2="42963"/>
                        <a14:foregroundMark x1="10803" y1="54074" x2="11679" y2="56444"/>
                        <a14:foregroundMark x1="13431" y1="67704" x2="13431" y2="69481"/>
                        <a14:foregroundMark x1="13431" y1="74222" x2="14015" y2="76000"/>
                        <a14:foregroundMark x1="14891" y1="76889" x2="15766" y2="77778"/>
                        <a14:foregroundMark x1="21022" y1="82519" x2="23066" y2="84296"/>
                        <a14:foregroundMark x1="24818" y1="84889" x2="29197" y2="86963"/>
                        <a14:foregroundMark x1="32409" y1="87556" x2="36642" y2="88889"/>
                        <a14:foregroundMark x1="37810" y1="89481" x2="42774" y2="91556"/>
                        <a14:foregroundMark x1="45401" y1="92148" x2="49781" y2="93333"/>
                        <a14:foregroundMark x1="53577" y1="93630" x2="59124" y2="94222"/>
                        <a14:foregroundMark x1="64088" y1="93926" x2="67591" y2="92741"/>
                        <a14:foregroundMark x1="80876" y1="84889" x2="81168" y2="83407"/>
                        <a14:foregroundMark x1="83796" y1="80444" x2="84964" y2="78667"/>
                        <a14:foregroundMark x1="86715" y1="76593" x2="88759" y2="72148"/>
                        <a14:foregroundMark x1="89635" y1="68593" x2="90511" y2="65630"/>
                        <a14:foregroundMark x1="91095" y1="62667" x2="91387" y2="59111"/>
                        <a14:foregroundMark x1="91971" y1="56444" x2="91971" y2="54370"/>
                        <a14:foregroundMark x1="92263" y1="51852" x2="92847" y2="46519"/>
                        <a14:foregroundMark x1="92847" y1="42667" x2="92263" y2="41185"/>
                        <a14:foregroundMark x1="90803" y1="38519" x2="89343" y2="35259"/>
                        <a14:foregroundMark x1="88175" y1="33185" x2="86423" y2="31407"/>
                        <a14:foregroundMark x1="84964" y1="29630" x2="82628" y2="27556"/>
                        <a14:foregroundMark x1="80584" y1="24889" x2="78832" y2="23704"/>
                        <a14:foregroundMark x1="75912" y1="22222" x2="73285" y2="20741"/>
                        <a14:foregroundMark x1="70073" y1="18074" x2="66131" y2="15556"/>
                        <a14:foregroundMark x1="62044" y1="13185" x2="58540" y2="12000"/>
                        <a14:foregroundMark x1="54745" y1="11111" x2="51825" y2="11111"/>
                        <a14:foregroundMark x1="48905" y1="11111" x2="44526" y2="11704"/>
                        <a14:foregroundMark x1="40146" y1="11407" x2="37518" y2="12000"/>
                        <a14:foregroundMark x1="35766" y1="12296" x2="35766" y2="12296"/>
                        <a14:foregroundMark x1="40438" y1="9333" x2="41898" y2="9037"/>
                        <a14:foregroundMark x1="37226" y1="9926" x2="34745" y2="11704"/>
                        <a14:foregroundMark x1="32993" y1="12593" x2="29489" y2="15259"/>
                        <a14:foregroundMark x1="28321" y1="15556" x2="28321" y2="15556"/>
                        <a14:foregroundMark x1="27737" y1="15259" x2="27737" y2="15259"/>
                        <a14:foregroundMark x1="27737" y1="14074" x2="27737" y2="14074"/>
                        <a14:foregroundMark x1="27737" y1="13778" x2="27737" y2="13778"/>
                        <a14:foregroundMark x1="31533" y1="9333" x2="31533" y2="9333"/>
                        <a14:foregroundMark x1="34453" y1="6667" x2="36350" y2="6074"/>
                        <a14:foregroundMark x1="41022" y1="5481" x2="47445" y2="5481"/>
                        <a14:foregroundMark x1="50365" y1="5481" x2="52409" y2="5481"/>
                        <a14:foregroundMark x1="55036" y1="5481" x2="60000" y2="6667"/>
                        <a14:foregroundMark x1="61752" y1="7259" x2="65839" y2="9037"/>
                        <a14:foregroundMark x1="68175" y1="9630" x2="70365" y2="11111"/>
                        <a14:foregroundMark x1="71825" y1="11704" x2="75036" y2="13481"/>
                        <a14:foregroundMark x1="76496" y1="13778" x2="80000" y2="16741"/>
                        <a14:foregroundMark x1="80584" y1="17037" x2="82044" y2="19259"/>
                        <a14:foregroundMark x1="83504" y1="20444" x2="85839" y2="23111"/>
                        <a14:foregroundMark x1="87299" y1="24889" x2="89635" y2="28741"/>
                        <a14:foregroundMark x1="90511" y1="30519" x2="92555" y2="33481"/>
                        <a14:foregroundMark x1="93139" y1="34667" x2="94015" y2="37037"/>
                        <a14:foregroundMark x1="94891" y1="38815" x2="95182" y2="41778"/>
                        <a14:foregroundMark x1="95182" y1="44148" x2="95182" y2="47407"/>
                        <a14:foregroundMark x1="94307" y1="49481" x2="91679" y2="52889"/>
                        <a14:foregroundMark x1="89051" y1="55259" x2="86423" y2="57926"/>
                        <a14:foregroundMark x1="84672" y1="58815" x2="84672" y2="58815"/>
                        <a14:foregroundMark x1="83796" y1="60593" x2="80876" y2="63556"/>
                        <a14:foregroundMark x1="79124" y1="64741" x2="76788" y2="67704"/>
                        <a14:foregroundMark x1="75036" y1="69778" x2="72117" y2="72741"/>
                        <a14:foregroundMark x1="70949" y1="73630" x2="68759" y2="76000"/>
                        <a14:foregroundMark x1="58832" y1="83407" x2="53577" y2="84889"/>
                        <a14:foregroundMark x1="49489" y1="85481" x2="43942" y2="85481"/>
                        <a14:foregroundMark x1="38686" y1="83407" x2="36058" y2="82815"/>
                        <a14:foregroundMark x1="30949" y1="78370" x2="26861" y2="72741"/>
                        <a14:foregroundMark x1="24526" y1="70370" x2="22482" y2="68000"/>
                        <a14:foregroundMark x1="20438" y1="63852" x2="18978" y2="59704"/>
                        <a14:foregroundMark x1="17518" y1="53481" x2="17518" y2="47111"/>
                        <a14:foregroundMark x1="17518" y1="43852" x2="18102" y2="40296"/>
                        <a14:foregroundMark x1="18978" y1="36444" x2="21022" y2="33778"/>
                        <a14:foregroundMark x1="21606" y1="32889" x2="23066" y2="31407"/>
                        <a14:foregroundMark x1="24526" y1="29630" x2="26861" y2="27259"/>
                        <a14:foregroundMark x1="28613" y1="25778" x2="32701" y2="23704"/>
                        <a14:foregroundMark x1="33577" y1="23407" x2="34745" y2="23407"/>
                        <a14:foregroundMark x1="36934" y1="23407" x2="38978" y2="23704"/>
                        <a14:foregroundMark x1="41022" y1="23704" x2="45693" y2="24296"/>
                        <a14:foregroundMark x1="47153" y1="25185" x2="48029" y2="26074"/>
                        <a14:foregroundMark x1="49781" y1="26370" x2="62336" y2="26667"/>
                        <a14:foregroundMark x1="66423" y1="26963" x2="66423" y2="26963"/>
                        <a14:foregroundMark x1="63212" y1="23704" x2="55620" y2="21037"/>
                        <a14:foregroundMark x1="51825" y1="19259" x2="51825" y2="19259"/>
                        <a14:foregroundMark x1="50073" y1="17333" x2="44234" y2="15556"/>
                        <a14:foregroundMark x1="41898" y1="14963" x2="40146" y2="15556"/>
                        <a14:foregroundMark x1="36058" y1="13778" x2="34161" y2="13185"/>
                        <a14:foregroundMark x1="21898" y1="15259" x2="20438" y2="16148"/>
                        <a14:foregroundMark x1="17810" y1="16741" x2="16350" y2="18074"/>
                        <a14:foregroundMark x1="14307" y1="19259" x2="12263" y2="21037"/>
                        <a14:foregroundMark x1="10803" y1="22222" x2="9343" y2="24296"/>
                        <a14:foregroundMark x1="8759" y1="30815" x2="7591" y2="33481"/>
                        <a14:foregroundMark x1="6715" y1="34963" x2="5547" y2="37926"/>
                        <a14:foregroundMark x1="4964" y1="39111" x2="4088" y2="42370"/>
                        <a14:foregroundMark x1="4088" y1="43852" x2="3796" y2="46222"/>
                        <a14:foregroundMark x1="3796" y1="48296" x2="3796" y2="50963"/>
                        <a14:foregroundMark x1="3796" y1="52444" x2="3796" y2="55556"/>
                        <a14:foregroundMark x1="4380" y1="57037" x2="4672" y2="59704"/>
                        <a14:foregroundMark x1="5255" y1="60889" x2="5547" y2="62963"/>
                        <a14:foregroundMark x1="6131" y1="64444" x2="6715" y2="66815"/>
                        <a14:foregroundMark x1="7591" y1="67704" x2="8759" y2="69481"/>
                        <a14:foregroundMark x1="9635" y1="70074" x2="10803" y2="71852"/>
                        <a14:foregroundMark x1="11971" y1="73333" x2="13431" y2="75407"/>
                        <a14:foregroundMark x1="16642" y1="79556" x2="17810" y2="81037"/>
                        <a14:foregroundMark x1="23358" y1="85481" x2="25109" y2="86667"/>
                        <a14:foregroundMark x1="26277" y1="86963" x2="28321" y2="88000"/>
                        <a14:foregroundMark x1="29781" y1="88000" x2="33577" y2="89778"/>
                        <a14:foregroundMark x1="42482" y1="92741" x2="45693" y2="93926"/>
                        <a14:foregroundMark x1="47153" y1="94222" x2="49781" y2="94815"/>
                        <a14:foregroundMark x1="55620" y1="95111" x2="57956" y2="95111"/>
                        <a14:foregroundMark x1="76204" y1="89481" x2="76204" y2="89481"/>
                        <a14:foregroundMark x1="77372" y1="88000" x2="77372" y2="88000"/>
                        <a14:foregroundMark x1="93431" y1="68296" x2="94015" y2="67111"/>
                        <a14:foregroundMark x1="97518" y1="59704" x2="97518" y2="59704"/>
                        <a14:foregroundMark x1="96058" y1="54667" x2="96350" y2="53481"/>
                        <a14:foregroundMark x1="96934" y1="50667" x2="96934" y2="48593"/>
                        <a14:foregroundMark x1="96934" y1="45926" x2="96350" y2="43556"/>
                        <a14:foregroundMark x1="85547" y1="33481" x2="84380" y2="33481"/>
                        <a14:foregroundMark x1="75328" y1="30815" x2="73869" y2="29630"/>
                        <a14:foregroundMark x1="71533" y1="26963" x2="67883" y2="24889"/>
                        <a14:foregroundMark x1="62336" y1="21926" x2="60292" y2="20148"/>
                        <a14:foregroundMark x1="57956" y1="15852" x2="57080" y2="15556"/>
                        <a14:foregroundMark x1="45985" y1="20741" x2="41606" y2="21333"/>
                        <a14:foregroundMark x1="38978" y1="21333" x2="36058" y2="21333"/>
                        <a14:foregroundMark x1="34453" y1="21333" x2="33285" y2="21630"/>
                        <a14:foregroundMark x1="31533" y1="21630" x2="29197" y2="23704"/>
                        <a14:foregroundMark x1="27445" y1="24296" x2="26569" y2="24889"/>
                        <a14:foregroundMark x1="23066" y1="15259" x2="23066" y2="15259"/>
                        <a14:foregroundMark x1="27153" y1="11704" x2="27153" y2="11704"/>
                        <a14:foregroundMark x1="27153" y1="10519" x2="27153" y2="10519"/>
                        <a14:foregroundMark x1="22774" y1="11111" x2="22482" y2="12296"/>
                        <a14:foregroundMark x1="20146" y1="15556" x2="18102" y2="18370"/>
                        <a14:foregroundMark x1="14599" y1="33185" x2="14599" y2="33185"/>
                        <a14:foregroundMark x1="14891" y1="35852" x2="14015" y2="37926"/>
                        <a14:foregroundMark x1="13139" y1="38222" x2="11387" y2="41778"/>
                        <a14:foregroundMark x1="11095" y1="42963" x2="11095" y2="42963"/>
                        <a14:foregroundMark x1="10511" y1="44444" x2="10219" y2="52444"/>
                        <a14:foregroundMark x1="10219" y1="54074" x2="10511" y2="56741"/>
                        <a14:foregroundMark x1="10803" y1="58815" x2="11387" y2="61481"/>
                        <a14:foregroundMark x1="11971" y1="62667" x2="13139" y2="65926"/>
                        <a14:foregroundMark x1="14015" y1="67111" x2="14891" y2="69481"/>
                        <a14:foregroundMark x1="15182" y1="70074" x2="16350" y2="72148"/>
                        <a14:foregroundMark x1="17518" y1="73037" x2="19562" y2="75704"/>
                        <a14:foregroundMark x1="23942" y1="77778" x2="24818" y2="78963"/>
                        <a14:foregroundMark x1="25109" y1="78963" x2="27445" y2="81333"/>
                        <a14:foregroundMark x1="28321" y1="81926" x2="30365" y2="84889"/>
                        <a14:foregroundMark x1="32117" y1="86074" x2="37226" y2="88296"/>
                        <a14:foregroundMark x1="38686" y1="88296" x2="43066" y2="88296"/>
                        <a14:foregroundMark x1="46861" y1="88593" x2="52993" y2="89185"/>
                        <a14:foregroundMark x1="54745" y1="89185" x2="57664" y2="88889"/>
                        <a14:foregroundMark x1="60000" y1="88296" x2="63504" y2="88000"/>
                        <a14:foregroundMark x1="67007" y1="87259" x2="71241" y2="85778"/>
                        <a14:foregroundMark x1="74453" y1="85185" x2="76204" y2="84000"/>
                        <a14:foregroundMark x1="77080" y1="82519" x2="80000" y2="80444"/>
                        <a14:foregroundMark x1="81752" y1="78667" x2="82628" y2="77481"/>
                        <a14:foregroundMark x1="83796" y1="74519" x2="85255" y2="72444"/>
                        <a14:foregroundMark x1="87007" y1="70370" x2="88175" y2="67111"/>
                        <a14:foregroundMark x1="90219" y1="63852" x2="91095" y2="61778"/>
                        <a14:foregroundMark x1="91387" y1="59704" x2="91971" y2="57926"/>
                        <a14:foregroundMark x1="91387" y1="55852" x2="90219" y2="52889"/>
                        <a14:foregroundMark x1="88759" y1="48000" x2="89051" y2="46815"/>
                        <a14:foregroundMark x1="89051" y1="42667" x2="87883" y2="40296"/>
                        <a14:foregroundMark x1="85547" y1="36148" x2="83796" y2="34074"/>
                        <a14:foregroundMark x1="80292" y1="30222" x2="79124" y2="29037"/>
                        <a14:foregroundMark x1="75328" y1="26074" x2="73577" y2="25185"/>
                        <a14:foregroundMark x1="68759" y1="23704" x2="64088" y2="22519"/>
                        <a14:foregroundMark x1="57956" y1="19852" x2="52993" y2="19259"/>
                        <a14:foregroundMark x1="48905" y1="18074" x2="45693" y2="17778"/>
                        <a14:foregroundMark x1="42482" y1="17037" x2="37226" y2="18963"/>
                        <a14:foregroundMark x1="35766" y1="19556" x2="32701" y2="21037"/>
                        <a14:foregroundMark x1="34453" y1="16444" x2="35328" y2="16444"/>
                        <a14:foregroundMark x1="38102" y1="14074" x2="41022" y2="13481"/>
                        <a14:foregroundMark x1="42774" y1="12889" x2="46861" y2="12889"/>
                        <a14:foregroundMark x1="49489" y1="12889" x2="52409" y2="14370"/>
                        <a14:foregroundMark x1="54161" y1="14370" x2="57080" y2="14963"/>
                        <a14:foregroundMark x1="69781" y1="19259" x2="72993" y2="22815"/>
                        <a14:foregroundMark x1="74453" y1="23407" x2="79124" y2="26963"/>
                        <a14:foregroundMark x1="79708" y1="27556" x2="80292" y2="30815"/>
                        <a14:foregroundMark x1="81168" y1="33481" x2="82044" y2="37630"/>
                        <a14:foregroundMark x1="82628" y1="39111" x2="82336" y2="43259"/>
                        <a14:foregroundMark x1="81460" y1="46815" x2="80292" y2="51852"/>
                        <a14:foregroundMark x1="80000" y1="54370" x2="79708" y2="57333"/>
                        <a14:foregroundMark x1="79124" y1="59407" x2="76496" y2="62963"/>
                        <a14:foregroundMark x1="75620" y1="64741" x2="73285" y2="67704"/>
                        <a14:foregroundMark x1="72117" y1="69185" x2="68175" y2="72444"/>
                        <a14:foregroundMark x1="67007" y1="73630" x2="64672" y2="76000"/>
                        <a14:foregroundMark x1="63796" y1="77185" x2="59416" y2="79852"/>
                        <a14:foregroundMark x1="54161" y1="80444" x2="48905" y2="80741"/>
                        <a14:foregroundMark x1="46861" y1="79556" x2="43358" y2="79556"/>
                        <a14:foregroundMark x1="40730" y1="78074" x2="37518" y2="76889"/>
                        <a14:foregroundMark x1="35036" y1="75407" x2="31241" y2="73037"/>
                        <a14:foregroundMark x1="28613" y1="70963" x2="27153" y2="69481"/>
                        <a14:foregroundMark x1="25693" y1="67407" x2="23942" y2="65333"/>
                        <a14:foregroundMark x1="22190" y1="62963" x2="20146" y2="61185"/>
                        <a14:foregroundMark x1="18394" y1="59111" x2="17810" y2="57630"/>
                        <a14:foregroundMark x1="16934" y1="55852" x2="16058" y2="53185"/>
                        <a14:foregroundMark x1="15182" y1="48296" x2="16350" y2="46222"/>
                        <a14:foregroundMark x1="16350" y1="44444" x2="16350" y2="44444"/>
                        <a14:foregroundMark x1="15474" y1="52889" x2="15182" y2="54370"/>
                        <a14:foregroundMark x1="14599" y1="56741" x2="14891" y2="62667"/>
                        <a14:foregroundMark x1="14599" y1="62074" x2="14307" y2="59407"/>
                        <a14:foregroundMark x1="13139" y1="55259" x2="13139" y2="54074"/>
                        <a14:foregroundMark x1="12263" y1="51852" x2="9927" y2="50667"/>
                        <a14:foregroundMark x1="8759" y1="49185" x2="7007" y2="51259"/>
                        <a14:foregroundMark x1="7007" y1="51259" x2="7299" y2="54074"/>
                        <a14:foregroundMark x1="7299" y1="54074" x2="7591" y2="57037"/>
                        <a14:foregroundMark x1="8175" y1="52889" x2="8175" y2="52889"/>
                        <a14:foregroundMark x1="7591" y1="52148" x2="9635" y2="57926"/>
                        <a14:foregroundMark x1="10511" y1="61778" x2="10803" y2="63259"/>
                        <a14:foregroundMark x1="10803" y1="63852" x2="11387" y2="66815"/>
                        <a14:foregroundMark x1="12847" y1="67704" x2="14599" y2="70667"/>
                        <a14:foregroundMark x1="16058" y1="72148" x2="18102" y2="74815"/>
                        <a14:foregroundMark x1="18978" y1="75704" x2="20438" y2="78370"/>
                        <a14:foregroundMark x1="20730" y1="78963" x2="21606" y2="81037"/>
                        <a14:foregroundMark x1="21606" y1="80741" x2="21606" y2="80741"/>
                        <a14:foregroundMark x1="20438" y1="80741" x2="21022" y2="83111"/>
                        <a14:foregroundMark x1="21898" y1="83111" x2="23358" y2="85185"/>
                        <a14:foregroundMark x1="23650" y1="85185" x2="23942" y2="86963"/>
                        <a14:foregroundMark x1="28321" y1="90963" x2="30365" y2="91556"/>
                        <a14:foregroundMark x1="31533" y1="91556" x2="35766" y2="93333"/>
                        <a14:foregroundMark x1="36642" y1="93333" x2="40146" y2="95111"/>
                        <a14:foregroundMark x1="41022" y1="95111" x2="46861" y2="96296"/>
                        <a14:foregroundMark x1="48029" y1="96296" x2="58248" y2="94519"/>
                        <a14:foregroundMark x1="64672" y1="84593" x2="65547" y2="83704"/>
                        <a14:foregroundMark x1="67007" y1="82519" x2="71241" y2="81037"/>
                        <a14:foregroundMark x1="74161" y1="79259" x2="76788" y2="76593"/>
                        <a14:foregroundMark x1="77956" y1="74519" x2="79708" y2="73333"/>
                        <a14:foregroundMark x1="80876" y1="71852" x2="78832" y2="71852"/>
                        <a14:foregroundMark x1="72409" y1="75407" x2="72117" y2="76889"/>
                        <a14:foregroundMark x1="77372" y1="72148" x2="74745" y2="76889"/>
                        <a14:foregroundMark x1="72117" y1="85185" x2="69781" y2="88000"/>
                        <a14:foregroundMark x1="69781" y1="88000" x2="69051" y2="89185"/>
                        <a14:foregroundMark x1="68467" y1="89481" x2="65547" y2="92444"/>
                        <a14:foregroundMark x1="64088" y1="93630" x2="63212" y2="94519"/>
                        <a14:foregroundMark x1="61460" y1="94222" x2="61460" y2="94222"/>
                        <a14:foregroundMark x1="60292" y1="93037" x2="60292" y2="93037"/>
                        <a14:foregroundMark x1="61168" y1="90370" x2="62336" y2="89185"/>
                        <a14:foregroundMark x1="62336" y1="88889" x2="62336" y2="88889"/>
                        <a14:foregroundMark x1="60876" y1="88889" x2="58832" y2="89778"/>
                        <a14:foregroundMark x1="56204" y1="89481" x2="47153" y2="91852"/>
                        <a14:foregroundMark x1="45109" y1="91259" x2="45109" y2="91259"/>
                        <a14:foregroundMark x1="45401" y1="90963" x2="50073" y2="91259"/>
                        <a14:foregroundMark x1="50657" y1="90667" x2="50657" y2="90667"/>
                        <a14:foregroundMark x1="50949" y1="90667" x2="50949" y2="91556"/>
                        <a14:foregroundMark x1="61752" y1="90963" x2="64380" y2="88889"/>
                        <a14:foregroundMark x1="65839" y1="87556" x2="67299" y2="86667"/>
                        <a14:foregroundMark x1="68467" y1="86074" x2="74745" y2="84296"/>
                        <a14:foregroundMark x1="76496" y1="83111" x2="77664" y2="82222"/>
                        <a14:foregroundMark x1="80000" y1="80444" x2="81168" y2="79556"/>
                        <a14:foregroundMark x1="80292" y1="78667" x2="79124" y2="79259"/>
                        <a14:foregroundMark x1="80584" y1="77778" x2="79708" y2="78370"/>
                        <a14:foregroundMark x1="79124" y1="77481" x2="79416" y2="76593"/>
                        <a14:foregroundMark x1="76496" y1="81630" x2="74453" y2="86667"/>
                        <a14:foregroundMark x1="74161" y1="87259" x2="72117" y2="90074"/>
                        <a14:foregroundMark x1="71241" y1="90963" x2="71241" y2="90963"/>
                        <a14:foregroundMark x1="70949" y1="91259" x2="70949" y2="91259"/>
                        <a14:foregroundMark x1="71825" y1="90667" x2="71825" y2="90667"/>
                        <a14:foregroundMark x1="77080" y1="83111" x2="77664" y2="81630"/>
                        <a14:foregroundMark x1="80000" y1="76593" x2="80876" y2="73630"/>
                        <a14:foregroundMark x1="82920" y1="72148" x2="84672" y2="68296"/>
                        <a14:foregroundMark x1="85547" y1="65926" x2="86423" y2="63259"/>
                        <a14:foregroundMark x1="86715" y1="61778" x2="87007" y2="59704"/>
                        <a14:foregroundMark x1="88175" y1="54074" x2="89927" y2="47407"/>
                        <a14:foregroundMark x1="90511" y1="45333" x2="90219" y2="43852"/>
                        <a14:foregroundMark x1="89635" y1="42370" x2="89635" y2="42370"/>
                        <a14:foregroundMark x1="90803" y1="44148" x2="90803" y2="45333"/>
                        <a14:foregroundMark x1="90511" y1="46815" x2="89635" y2="46222"/>
                        <a14:foregroundMark x1="75620" y1="33185" x2="77080" y2="31704"/>
                        <a14:foregroundMark x1="80584" y1="26963" x2="82044" y2="26667"/>
                        <a14:foregroundMark x1="79708" y1="24000" x2="78540" y2="23111"/>
                        <a14:foregroundMark x1="77080" y1="20741" x2="72117" y2="18074"/>
                        <a14:foregroundMark x1="70073" y1="16444" x2="68175" y2="14963"/>
                        <a14:foregroundMark x1="64964" y1="11407" x2="63796" y2="11407"/>
                        <a14:foregroundMark x1="65839" y1="12296" x2="67591" y2="12889"/>
                        <a14:foregroundMark x1="68467" y1="12593" x2="68467" y2="12593"/>
                        <a14:foregroundMark x1="64380" y1="7852" x2="61168" y2="6963"/>
                        <a14:foregroundMark x1="50949" y1="4000" x2="48029" y2="4296"/>
                        <a14:foregroundMark x1="45985" y1="4593" x2="44234" y2="4593"/>
                        <a14:foregroundMark x1="43942" y1="4593" x2="41022" y2="5481"/>
                        <a14:foregroundMark x1="39270" y1="6667" x2="36058" y2="8444"/>
                        <a14:foregroundMark x1="34161" y1="9333" x2="31241" y2="10519"/>
                        <a14:foregroundMark x1="30073" y1="10519" x2="28321" y2="10815"/>
                        <a14:foregroundMark x1="27153" y1="11111" x2="25109" y2="14074"/>
                        <a14:foregroundMark x1="23358" y1="18667" x2="21606" y2="21926"/>
                        <a14:foregroundMark x1="21022" y1="22519" x2="19854" y2="25778"/>
                        <a14:foregroundMark x1="19854" y1="26370" x2="19562" y2="28444"/>
                        <a14:foregroundMark x1="21898" y1="25481" x2="23066" y2="25185"/>
                        <a14:foregroundMark x1="20438" y1="25778" x2="20438" y2="25778"/>
                        <a14:foregroundMark x1="18102" y1="28741" x2="12555" y2="38815"/>
                        <a14:foregroundMark x1="8759" y1="41481" x2="8759" y2="41481"/>
                        <a14:foregroundMark x1="30073" y1="27852" x2="35766" y2="27556"/>
                        <a14:foregroundMark x1="37518" y1="27259" x2="41606" y2="27259"/>
                        <a14:foregroundMark x1="43942" y1="27259" x2="48029" y2="28741"/>
                        <a14:foregroundMark x1="49489" y1="29037" x2="50657" y2="29333"/>
                        <a14:foregroundMark x1="50657" y1="29333" x2="50657" y2="29333"/>
                        <a14:foregroundMark x1="50073" y1="32593" x2="50073" y2="32593"/>
                        <a14:foregroundMark x1="60292" y1="10815" x2="60292" y2="10815"/>
                        <a14:foregroundMark x1="61460" y1="10519" x2="63212" y2="12296"/>
                        <a14:foregroundMark x1="61752" y1="11111" x2="61752" y2="11111"/>
                        <a14:foregroundMark x1="59708" y1="6370" x2="59708" y2="6370"/>
                        <a14:foregroundMark x1="59708" y1="2815" x2="59708" y2="2815"/>
                        <a14:foregroundMark x1="64672" y1="4889" x2="65547" y2="5481"/>
                        <a14:foregroundMark x1="24818" y1="89778" x2="24818" y2="89778"/>
                        <a14:foregroundMark x1="23650" y1="88889" x2="21606" y2="86667"/>
                        <a14:foregroundMark x1="20730" y1="85778" x2="18686" y2="84593"/>
                        <a14:foregroundMark x1="17226" y1="83704" x2="17226" y2="83704"/>
                        <a14:foregroundMark x1="15474" y1="81333" x2="14599" y2="80741"/>
                        <a14:foregroundMark x1="13723" y1="79556" x2="12847" y2="77778"/>
                        <a14:foregroundMark x1="12555" y1="76889" x2="11971" y2="76000"/>
                        <a14:foregroundMark x1="11387" y1="75111" x2="11387" y2="75111"/>
                        <a14:foregroundMark x1="93723" y1="58519" x2="93723" y2="58519"/>
                        <a14:foregroundMark x1="92847" y1="59704" x2="90803" y2="62963"/>
                        <a14:foregroundMark x1="90219" y1="64148" x2="90219" y2="67111"/>
                        <a14:foregroundMark x1="90219" y1="67704" x2="91095" y2="68000"/>
                        <a14:foregroundMark x1="92263" y1="66815" x2="93431" y2="65333"/>
                        <a14:foregroundMark x1="93723" y1="63556" x2="94015" y2="61778"/>
                        <a14:foregroundMark x1="86131" y1="72444" x2="86131" y2="72444"/>
                        <a14:foregroundMark x1="18102" y1="12889" x2="18102" y2="12889"/>
                        <a14:foregroundMark x1="20438" y1="11407" x2="20438" y2="1140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7648" y="141579"/>
            <a:ext cx="492229" cy="498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66655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Slipstream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ipstream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1908</TotalTime>
  <Words>700</Words>
  <Application>Microsoft Office PowerPoint</Application>
  <PresentationFormat>On-screen Show (4:3)</PresentationFormat>
  <Paragraphs>247</Paragraphs>
  <Slides>11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Slipstream</vt:lpstr>
      <vt:lpstr>PELAKSANAAN  JOB DESCRIPTION-JD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SEKIAN TERIMA KASIH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PELAKSANAAN  JOB DESCRIPTION</dc:title>
  <dc:creator>User</dc:creator>
  <cp:lastModifiedBy>User</cp:lastModifiedBy>
  <cp:revision>89</cp:revision>
  <dcterms:created xsi:type="dcterms:W3CDTF">2018-04-25T03:28:50Z</dcterms:created>
  <dcterms:modified xsi:type="dcterms:W3CDTF">2018-10-01T02:10:46Z</dcterms:modified>
</cp:coreProperties>
</file>